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3.svg" ContentType="image/svg+xml"/>
  <Override PartName="/ppt/media/image2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337" r:id="rId6"/>
    <p:sldId id="264" r:id="rId7"/>
    <p:sldId id="307" r:id="rId8"/>
    <p:sldId id="284" r:id="rId9"/>
    <p:sldId id="334" r:id="rId10"/>
    <p:sldId id="308" r:id="rId11"/>
    <p:sldId id="283" r:id="rId12"/>
    <p:sldId id="261" r:id="rId13"/>
    <p:sldId id="265" r:id="rId14"/>
    <p:sldId id="328" r:id="rId15"/>
    <p:sldId id="329" r:id="rId16"/>
    <p:sldId id="340" r:id="rId17"/>
    <p:sldId id="331" r:id="rId18"/>
    <p:sldId id="332" r:id="rId19"/>
    <p:sldId id="300" r:id="rId20"/>
    <p:sldId id="303" r:id="rId21"/>
    <p:sldId id="321" r:id="rId22"/>
    <p:sldId id="272" r:id="rId23"/>
    <p:sldId id="324" r:id="rId24"/>
    <p:sldId id="325" r:id="rId25"/>
    <p:sldId id="343" r:id="rId26"/>
    <p:sldId id="326" r:id="rId27"/>
    <p:sldId id="327" r:id="rId28"/>
    <p:sldId id="262" r:id="rId29"/>
    <p:sldId id="275" r:id="rId30"/>
    <p:sldId id="263" r:id="rId31"/>
    <p:sldId id="278" r:id="rId32"/>
    <p:sldId id="257" r:id="rId33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B71"/>
    <a:srgbClr val="25776F"/>
    <a:srgbClr val="82A6A1"/>
    <a:srgbClr val="90AEAA"/>
    <a:srgbClr val="8B9E6F"/>
    <a:srgbClr val="DAB16D"/>
    <a:srgbClr val="CF7465"/>
    <a:srgbClr val="EFECEB"/>
    <a:srgbClr val="458B74"/>
    <a:srgbClr val="0A5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01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66" y="78"/>
      </p:cViewPr>
      <p:guideLst>
        <p:guide orient="horz" pos="162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206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AE094-AAE9-4017-A6F0-DE7F653B64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>
              <a:solidFill>
                <a:schemeClr val="accent1"/>
              </a:solidFill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2BCB7-C82B-4A8D-BC5A-CFF605476E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A6A3-E9DE-4916-9DBC-479D295F4C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A6A3-E9DE-4916-9DBC-479D295F4C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A6A3-E9DE-4916-9DBC-479D295F4C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A6A3-E9DE-4916-9DBC-479D295F4C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A6A3-E9DE-4916-9DBC-479D295F4C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A6A3-E9DE-4916-9DBC-479D295F4C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A6A3-E9DE-4916-9DBC-479D295F4C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A6A3-E9DE-4916-9DBC-479D295F4C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A6A3-E9DE-4916-9DBC-479D295F4C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A6A3-E9DE-4916-9DBC-479D295F4C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AFA6A3-E9DE-4916-9DBC-479D295F4C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3.xml"/><Relationship Id="rId4" Type="http://schemas.openxmlformats.org/officeDocument/2006/relationships/image" Target="../media/image6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5" Type="http://schemas.openxmlformats.org/officeDocument/2006/relationships/notesSlide" Target="../notesSlides/notesSlide11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8.png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tags" Target="../tags/tag6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image" Target="../media/image21.png"/><Relationship Id="rId2" Type="http://schemas.openxmlformats.org/officeDocument/2006/relationships/tags" Target="../tags/tag78.xml"/><Relationship Id="rId18" Type="http://schemas.openxmlformats.org/officeDocument/2006/relationships/notesSlide" Target="../notesSlides/notesSlide12.x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8.png"/><Relationship Id="rId15" Type="http://schemas.openxmlformats.org/officeDocument/2006/relationships/image" Target="../media/image25.svg"/><Relationship Id="rId14" Type="http://schemas.openxmlformats.org/officeDocument/2006/relationships/image" Target="../media/image24.png"/><Relationship Id="rId13" Type="http://schemas.openxmlformats.org/officeDocument/2006/relationships/tags" Target="../tags/tag86.xml"/><Relationship Id="rId12" Type="http://schemas.openxmlformats.org/officeDocument/2006/relationships/image" Target="../media/image23.svg"/><Relationship Id="rId11" Type="http://schemas.openxmlformats.org/officeDocument/2006/relationships/image" Target="../media/image22.png"/><Relationship Id="rId10" Type="http://schemas.openxmlformats.org/officeDocument/2006/relationships/tags" Target="../tags/tag85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8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8" Type="http://schemas.openxmlformats.org/officeDocument/2006/relationships/notesSlide" Target="../notesSlides/notesSlide14.x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31.png"/><Relationship Id="rId15" Type="http://schemas.openxmlformats.org/officeDocument/2006/relationships/image" Target="../media/image30.png"/><Relationship Id="rId14" Type="http://schemas.openxmlformats.org/officeDocument/2006/relationships/image" Target="../media/image8.png"/><Relationship Id="rId13" Type="http://schemas.openxmlformats.org/officeDocument/2006/relationships/image" Target="../media/image5.png"/><Relationship Id="rId12" Type="http://schemas.openxmlformats.org/officeDocument/2006/relationships/image" Target="../media/image29.png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3" Type="http://schemas.openxmlformats.org/officeDocument/2006/relationships/notesSlide" Target="../notesSlides/notesSlide15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8.png"/><Relationship Id="rId10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1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2" Type="http://schemas.openxmlformats.org/officeDocument/2006/relationships/notesSlide" Target="../notesSlides/notesSlide17.x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8.png"/><Relationship Id="rId2" Type="http://schemas.openxmlformats.org/officeDocument/2006/relationships/tags" Target="../tags/tag119.xml"/><Relationship Id="rId19" Type="http://schemas.openxmlformats.org/officeDocument/2006/relationships/image" Target="../media/image33.png"/><Relationship Id="rId18" Type="http://schemas.openxmlformats.org/officeDocument/2006/relationships/tags" Target="../tags/tag135.xml"/><Relationship Id="rId17" Type="http://schemas.openxmlformats.org/officeDocument/2006/relationships/tags" Target="../tags/tag134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3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image" Target="../media/image35.png"/><Relationship Id="rId14" Type="http://schemas.openxmlformats.org/officeDocument/2006/relationships/notesSlide" Target="../notesSlides/notesSlide19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.png"/><Relationship Id="rId11" Type="http://schemas.openxmlformats.org/officeDocument/2006/relationships/image" Target="../media/image36.png"/><Relationship Id="rId10" Type="http://schemas.openxmlformats.org/officeDocument/2006/relationships/tags" Target="../tags/tag151.xml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.jpe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0" Type="http://schemas.openxmlformats.org/officeDocument/2006/relationships/notesSlide" Target="../notesSlides/notesSlide20.xml"/><Relationship Id="rId1" Type="http://schemas.openxmlformats.org/officeDocument/2006/relationships/tags" Target="../tags/tag15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image" Target="../media/image38.png"/><Relationship Id="rId2" Type="http://schemas.openxmlformats.org/officeDocument/2006/relationships/tags" Target="../tags/tag160.xml"/><Relationship Id="rId12" Type="http://schemas.openxmlformats.org/officeDocument/2006/relationships/notesSlide" Target="../notesSlides/notesSlide21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8.png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2" Type="http://schemas.openxmlformats.org/officeDocument/2006/relationships/notesSlide" Target="../notesSlides/notesSlide22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8.png"/><Relationship Id="rId1" Type="http://schemas.openxmlformats.org/officeDocument/2006/relationships/tags" Target="../tags/tag167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1" Type="http://schemas.openxmlformats.org/officeDocument/2006/relationships/notesSlide" Target="../notesSlides/notesSlide2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75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2" Type="http://schemas.openxmlformats.org/officeDocument/2006/relationships/notesSlide" Target="../notesSlides/notesSlide24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8.png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0" Type="http://schemas.openxmlformats.org/officeDocument/2006/relationships/notesSlide" Target="../notesSlides/notesSlide25.xml"/><Relationship Id="rId1" Type="http://schemas.openxmlformats.org/officeDocument/2006/relationships/tags" Target="../tags/tag191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4.xml"/><Relationship Id="rId4" Type="http://schemas.openxmlformats.org/officeDocument/2006/relationships/image" Target="../media/image6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5.xml"/><Relationship Id="rId4" Type="http://schemas.openxmlformats.org/officeDocument/2006/relationships/image" Target="../media/image6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205.xml"/><Relationship Id="rId7" Type="http://schemas.openxmlformats.org/officeDocument/2006/relationships/tags" Target="../tags/tag204.xml"/><Relationship Id="rId6" Type="http://schemas.openxmlformats.org/officeDocument/2006/relationships/tags" Target="../tags/tag203.xml"/><Relationship Id="rId5" Type="http://schemas.openxmlformats.org/officeDocument/2006/relationships/tags" Target="../tags/tag202.xml"/><Relationship Id="rId4" Type="http://schemas.openxmlformats.org/officeDocument/2006/relationships/tags" Target="../tags/tag201.xml"/><Relationship Id="rId3" Type="http://schemas.openxmlformats.org/officeDocument/2006/relationships/tags" Target="../tags/tag200.xml"/><Relationship Id="rId2" Type="http://schemas.openxmlformats.org/officeDocument/2006/relationships/image" Target="../media/image1.jpeg"/><Relationship Id="rId11" Type="http://schemas.openxmlformats.org/officeDocument/2006/relationships/notesSlide" Target="../notesSlides/notesSlide29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9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7.xml"/><Relationship Id="rId6" Type="http://schemas.openxmlformats.org/officeDocument/2006/relationships/themeOverride" Target="../theme/themeOverride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7" Type="http://schemas.openxmlformats.org/officeDocument/2006/relationships/notesSlide" Target="../notesSlides/notesSlide4.x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8.png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33.xml"/><Relationship Id="rId13" Type="http://schemas.openxmlformats.org/officeDocument/2006/relationships/image" Target="../media/image8.png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tags" Target="../tags/tag32.xml"/><Relationship Id="rId1" Type="http://schemas.openxmlformats.org/officeDocument/2006/relationships/tags" Target="../tags/tag23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image" Target="../media/image15.jpeg"/><Relationship Id="rId4" Type="http://schemas.openxmlformats.org/officeDocument/2006/relationships/tags" Target="../tags/tag36.xml"/><Relationship Id="rId3" Type="http://schemas.openxmlformats.org/officeDocument/2006/relationships/image" Target="../media/image14.jpeg"/><Relationship Id="rId2" Type="http://schemas.openxmlformats.org/officeDocument/2006/relationships/tags" Target="../tags/tag35.xml"/><Relationship Id="rId18" Type="http://schemas.openxmlformats.org/officeDocument/2006/relationships/notesSlide" Target="../notesSlides/notesSlide7.x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8.png"/><Relationship Id="rId15" Type="http://schemas.openxmlformats.org/officeDocument/2006/relationships/image" Target="../media/image16.png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tags" Target="../tags/tag3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8" Type="http://schemas.openxmlformats.org/officeDocument/2006/relationships/notesSlide" Target="../notesSlides/notesSlide9.x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8.png"/><Relationship Id="rId15" Type="http://schemas.openxmlformats.org/officeDocument/2006/relationships/tags" Target="../tags/tag65.xml"/><Relationship Id="rId14" Type="http://schemas.openxmlformats.org/officeDocument/2006/relationships/tags" Target="../tags/tag64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54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452255" y="558800"/>
            <a:ext cx="7287491" cy="5740400"/>
            <a:chOff x="2452255" y="558800"/>
            <a:chExt cx="7287491" cy="5740400"/>
          </a:xfrm>
        </p:grpSpPr>
        <p:sp>
          <p:nvSpPr>
            <p:cNvPr id="7" name="矩形 6"/>
            <p:cNvSpPr/>
            <p:nvPr/>
          </p:nvSpPr>
          <p:spPr>
            <a:xfrm>
              <a:off x="3759200" y="558800"/>
              <a:ext cx="4673600" cy="5740400"/>
            </a:xfrm>
            <a:prstGeom prst="rect">
              <a:avLst/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 useBgFill="1">
          <p:nvSpPr>
            <p:cNvPr id="8" name="文本框 7"/>
            <p:cNvSpPr txBox="1"/>
            <p:nvPr/>
          </p:nvSpPr>
          <p:spPr>
            <a:xfrm>
              <a:off x="2452255" y="1529715"/>
              <a:ext cx="7287491" cy="4154170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22000"/>
                </a:prstClr>
              </a:outerShdw>
            </a:effectLst>
          </p:spPr>
          <p:txBody>
            <a:bodyPr wrap="square" rtlCol="0">
              <a:spAutoFit/>
            </a:bodyPr>
            <a:p>
              <a:pPr algn="ctr"/>
              <a:r>
                <a:rPr lang="zh-CN" altLang="en-US" sz="6600" b="1" spc="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Open Sans" panose="020B0606030504020204" pitchFamily="34" charset="0"/>
                </a:rPr>
                <a:t>言事澜灵枢：基于神经可塑性的叙事干预防沉迷</a:t>
              </a:r>
              <a:r>
                <a:rPr lang="en-US" altLang="zh-CN" sz="6600" b="1" spc="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Open Sans" panose="020B0606030504020204" pitchFamily="34" charset="0"/>
                </a:rPr>
                <a:t>App</a:t>
              </a:r>
              <a:endParaRPr lang="en-US" altLang="zh-CN" sz="6600" b="1" spc="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331653" y="1068070"/>
              <a:ext cx="352869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 i="1" spc="1200" dirty="0" smtClean="0">
                  <a:solidFill>
                    <a:srgbClr val="DEF2EB"/>
                  </a:solidFill>
                  <a:latin typeface="微软雅黑" panose="020B0503020204020204" charset="-122"/>
                  <a:ea typeface="微软雅黑" panose="020B0503020204020204" charset="-122"/>
                  <a:cs typeface="Open Sans" panose="020B0606030504020204" pitchFamily="34" charset="0"/>
                  <a:sym typeface="Open Sans" panose="020B0606030504020204" pitchFamily="34" charset="0"/>
                </a:rPr>
                <a:t>2025.10.27</a:t>
              </a:r>
              <a:endParaRPr lang="zh-CN" altLang="en-US" sz="2400" b="1" i="1" spc="1200" dirty="0">
                <a:solidFill>
                  <a:srgbClr val="DEF2EB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270115" y="4886960"/>
            <a:ext cx="2468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汇报人：杨佳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霖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71775" y="4886960"/>
            <a:ext cx="23107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中华五小只队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  <p:bldLst>
      <p:bldP spid="5" grpId="1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16320" y="0"/>
            <a:ext cx="60756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154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15" r="45699" b="50473"/>
          <a:stretch>
            <a:fillRect/>
          </a:stretch>
        </p:blipFill>
        <p:spPr>
          <a:xfrm>
            <a:off x="802640" y="5268849"/>
            <a:ext cx="701040" cy="6056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4540" y="1635760"/>
            <a:ext cx="828675" cy="35864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言事澜灵枢：基于神经可塑性的叙事干预防沉迷</a:t>
            </a:r>
            <a:r>
              <a:rPr lang="en-US" altLang="zh-CN" sz="1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APP</a:t>
            </a:r>
            <a:endParaRPr lang="zh-CN" altLang="en-US" sz="1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  <a:p>
            <a:pPr algn="ctr"/>
            <a:endParaRPr lang="zh-CN" altLang="en-US" sz="1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6880" y="774620"/>
            <a:ext cx="44094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言事</a:t>
            </a:r>
            <a:endParaRPr lang="zh-CN" altLang="en-US" sz="5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  <a:p>
            <a:pPr algn="r"/>
            <a:r>
              <a:rPr lang="zh-CN" altLang="en-US" sz="5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澜灵枢</a:t>
            </a:r>
            <a:endParaRPr lang="zh-CN" altLang="en-US" sz="5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  <a:p>
            <a:pPr algn="r"/>
            <a:endParaRPr lang="en-US" altLang="zh-CN" sz="5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  <a:p>
            <a:pPr algn="r"/>
            <a:endParaRPr lang="en-US" altLang="zh-CN" sz="5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099331" y="774620"/>
            <a:ext cx="4573270" cy="4378740"/>
            <a:chOff x="7099331" y="774620"/>
            <a:chExt cx="4573270" cy="4378740"/>
          </a:xfrm>
        </p:grpSpPr>
        <p:sp>
          <p:nvSpPr>
            <p:cNvPr id="9" name="矩形 8"/>
            <p:cNvSpPr/>
            <p:nvPr/>
          </p:nvSpPr>
          <p:spPr>
            <a:xfrm>
              <a:off x="7960058" y="1268580"/>
              <a:ext cx="2753360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99331" y="2321260"/>
              <a:ext cx="4573270" cy="2832100"/>
              <a:chOff x="7099331" y="2321260"/>
              <a:chExt cx="4573270" cy="2832100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15" r="45699" b="50473"/>
              <a:stretch>
                <a:fillRect/>
              </a:stretch>
            </p:blipFill>
            <p:spPr>
              <a:xfrm>
                <a:off x="9390985" y="2382855"/>
                <a:ext cx="2077720" cy="1794882"/>
              </a:xfrm>
              <a:prstGeom prst="rect">
                <a:avLst/>
              </a:prstGeom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7099331" y="2321260"/>
                <a:ext cx="4573270" cy="2832100"/>
                <a:chOff x="7759459" y="1566144"/>
                <a:chExt cx="4573270" cy="2832100"/>
              </a:xfrm>
            </p:grpSpPr>
            <p:sp>
              <p:nvSpPr>
                <p:cNvPr id="13" name="文本框 12"/>
                <p:cNvSpPr txBox="1"/>
                <p:nvPr/>
              </p:nvSpPr>
              <p:spPr>
                <a:xfrm>
                  <a:off x="7759459" y="1566144"/>
                  <a:ext cx="4573270" cy="22148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3800" spc="300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Arial Black" panose="020B0A04020102020204" charset="0"/>
                      <a:ea typeface="书体坊郭小语钢笔楷体" panose="02010601030101010101" pitchFamily="2" charset="-122"/>
                      <a:cs typeface="Arial Black" panose="020B0A04020102020204" charset="0"/>
                      <a:sym typeface="Open Sans" panose="020B0606030504020204" pitchFamily="34" charset="0"/>
                    </a:rPr>
                    <a:t>02</a:t>
                  </a:r>
                  <a:endParaRPr lang="en-US" altLang="zh-CN" sz="13800" spc="300" dirty="0" smtClean="0">
                    <a:solidFill>
                      <a:schemeClr val="accent1">
                        <a:lumMod val="75000"/>
                      </a:schemeClr>
                    </a:solidFill>
                    <a:latin typeface="Arial Black" panose="020B0A04020102020204" charset="0"/>
                    <a:ea typeface="书体坊郭小语钢笔楷体" panose="02010601030101010101" pitchFamily="2" charset="-122"/>
                    <a:cs typeface="Arial Black" panose="020B0A04020102020204" charset="0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8816734" y="3571474"/>
                  <a:ext cx="2588260" cy="826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r"/>
                  <a:r>
                    <a:rPr lang="zh-CN" altLang="en-US" sz="4000" b="1" spc="600" dirty="0">
                      <a:solidFill>
                        <a:schemeClr val="accent3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项目创新</a:t>
                  </a:r>
                  <a:endParaRPr lang="zh-CN" altLang="en-US" sz="4000" spc="600" dirty="0">
                    <a:solidFill>
                      <a:schemeClr val="accent3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  <a:p>
                  <a:pPr algn="r"/>
                  <a:endParaRPr lang="zh-CN" altLang="en-US" sz="4000" spc="600" dirty="0">
                    <a:solidFill>
                      <a:schemeClr val="accent3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28" name="文本框 27"/>
            <p:cNvSpPr txBox="1"/>
            <p:nvPr/>
          </p:nvSpPr>
          <p:spPr>
            <a:xfrm>
              <a:off x="8366458" y="774620"/>
              <a:ext cx="194056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3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言事澜灵枢</a:t>
              </a:r>
              <a:endParaRPr lang="zh-CN" altLang="en-US" spc="3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  <a:p>
              <a:pPr algn="ctr"/>
              <a:endParaRPr lang="zh-CN" altLang="en-US" spc="3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653790" y="127635"/>
            <a:ext cx="8436610" cy="537210"/>
            <a:chOff x="5754" y="201"/>
            <a:chExt cx="13286" cy="846"/>
          </a:xfrm>
        </p:grpSpPr>
        <p:sp>
          <p:nvSpPr>
            <p:cNvPr id="22" name="圆角矩形 21"/>
            <p:cNvSpPr/>
            <p:nvPr/>
          </p:nvSpPr>
          <p:spPr>
            <a:xfrm>
              <a:off x="5754" y="201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项目背景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8480" y="201"/>
              <a:ext cx="2171" cy="847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ym typeface="+mn-ea"/>
                </a:rPr>
                <a:t>项目创新</a:t>
              </a:r>
              <a:endParaRPr lang="zh-CN" altLang="en-US" b="1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11206" y="201"/>
              <a:ext cx="3659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团队任务分配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15420" y="201"/>
              <a:ext cx="3620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预期价值与未来展望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0" y="6062980"/>
            <a:ext cx="3505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accent1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我们项目里说的‘现实’，局限在游戏自身的虚拟框架内，是游戏专门设计的虚拟现实场景线</a:t>
            </a:r>
            <a:endParaRPr lang="zh-CN" altLang="en-US" sz="1600" b="1">
              <a:solidFill>
                <a:schemeClr val="accent1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"/>
            </p:custDataLst>
          </p:nvPr>
        </p:nvSpPr>
        <p:spPr>
          <a:xfrm>
            <a:off x="671879" y="3095531"/>
            <a:ext cx="8289250" cy="3080812"/>
          </a:xfrm>
          <a:custGeom>
            <a:avLst/>
            <a:gdLst>
              <a:gd name="connsiteX0" fmla="*/ 0 w 4365"/>
              <a:gd name="connsiteY0" fmla="*/ 1605 h 1604"/>
              <a:gd name="connsiteX1" fmla="*/ 4365 w 4365"/>
              <a:gd name="connsiteY1" fmla="*/ 170 h 1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65" h="1605">
                <a:moveTo>
                  <a:pt x="0" y="1605"/>
                </a:moveTo>
                <a:cubicBezTo>
                  <a:pt x="56" y="1389"/>
                  <a:pt x="1554" y="-581"/>
                  <a:pt x="4365" y="170"/>
                </a:cubicBezTo>
              </a:path>
            </a:pathLst>
          </a:custGeom>
          <a:noFill/>
          <a:ln w="25400"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5400000" scaled="0"/>
            </a:gra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lt1">
                    <a:lumMod val="50000"/>
                  </a:schemeClr>
                </a:solidFill>
              </a:rPr>
              <a:t>       </a:t>
            </a:r>
            <a:endParaRPr lang="en-US" altLang="zh-CN">
              <a:solidFill>
                <a:schemeClr val="lt1">
                  <a:lumMod val="50000"/>
                </a:schemeClr>
              </a:solidFill>
            </a:endParaRPr>
          </a:p>
        </p:txBody>
      </p:sp>
      <p:sp>
        <p:nvSpPr>
          <p:cNvPr id="31" name="椭圆 30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2088964" y="4206931"/>
            <a:ext cx="507799" cy="507799"/>
          </a:xfrm>
          <a:prstGeom prst="ellipse">
            <a:avLst/>
          </a:prstGeom>
          <a:gradFill>
            <a:gsLst>
              <a:gs pos="27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25400" dir="540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r>
              <a:rPr lang="en-US" altLang="zh-CN" b="1">
                <a:solidFill>
                  <a:srgbClr val="FFFFFF"/>
                </a:solidFill>
              </a:rPr>
              <a:t>01</a:t>
            </a:r>
            <a:endParaRPr lang="en-US" altLang="zh-CN" b="1">
              <a:solidFill>
                <a:srgbClr val="FFFFFF"/>
              </a:solidFill>
            </a:endParaRPr>
          </a:p>
        </p:txBody>
      </p:sp>
      <p:sp>
        <p:nvSpPr>
          <p:cNvPr id="32" name="椭圆 31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5151208" y="2985942"/>
            <a:ext cx="568432" cy="568432"/>
          </a:xfrm>
          <a:prstGeom prst="ellipse">
            <a:avLst/>
          </a:prstGeom>
          <a:gradFill>
            <a:gsLst>
              <a:gs pos="2700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25400" dir="5400000" algn="t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sym typeface="+mn-ea"/>
              </a:rPr>
              <a:t>02</a:t>
            </a:r>
            <a:endParaRPr lang="en-US" altLang="zh-CN" sz="2000" b="1">
              <a:solidFill>
                <a:srgbClr val="FFFFFF"/>
              </a:solidFill>
              <a:sym typeface="+mn-ea"/>
            </a:endParaRPr>
          </a:p>
        </p:txBody>
      </p:sp>
      <p:sp>
        <p:nvSpPr>
          <p:cNvPr id="33" name="椭圆 32"/>
          <p:cNvSpPr/>
          <p:nvPr>
            <p:custDataLst>
              <p:tags r:id="rId4"/>
            </p:custDataLst>
          </p:nvPr>
        </p:nvSpPr>
        <p:spPr>
          <a:xfrm>
            <a:off x="7853040" y="2981224"/>
            <a:ext cx="679797" cy="679797"/>
          </a:xfrm>
          <a:prstGeom prst="ellipse">
            <a:avLst/>
          </a:prstGeom>
          <a:gradFill>
            <a:gsLst>
              <a:gs pos="27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50800" dist="25400" dir="5400000" algn="t" rotWithShape="0">
              <a:schemeClr val="accent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sym typeface="+mn-ea"/>
              </a:rPr>
              <a:t>03</a:t>
            </a:r>
            <a:endParaRPr lang="en-US" altLang="zh-CN" sz="2000" b="1">
              <a:solidFill>
                <a:srgbClr val="FFFFFF"/>
              </a:solidFill>
              <a:sym typeface="+mn-ea"/>
            </a:endParaRPr>
          </a:p>
        </p:txBody>
      </p:sp>
      <p:sp>
        <p:nvSpPr>
          <p:cNvPr id="34" name="椭圆 33"/>
          <p:cNvSpPr/>
          <p:nvPr>
            <p:custDataLst>
              <p:tags r:id="rId5"/>
            </p:custDataLst>
          </p:nvPr>
        </p:nvSpPr>
        <p:spPr>
          <a:xfrm>
            <a:off x="9335549" y="2911814"/>
            <a:ext cx="1607584" cy="1607584"/>
          </a:xfrm>
          <a:prstGeom prst="ellipse">
            <a:avLst/>
          </a:prstGeom>
          <a:gradFill>
            <a:gsLst>
              <a:gs pos="2700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63500" dist="38100" dir="5400000" algn="t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项目创新</a:t>
            </a:r>
            <a:endParaRPr lang="zh-CN" altLang="en-US" sz="28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5" name="椭圆 34"/>
          <p:cNvSpPr/>
          <p:nvPr>
            <p:custDataLst>
              <p:tags r:id="rId6"/>
            </p:custDataLst>
          </p:nvPr>
        </p:nvSpPr>
        <p:spPr>
          <a:xfrm>
            <a:off x="9193841" y="2770106"/>
            <a:ext cx="1891000" cy="1891000"/>
          </a:xfrm>
          <a:prstGeom prst="ellipse">
            <a:avLst/>
          </a:prstGeom>
          <a:noFill/>
          <a:ln>
            <a:gradFill>
              <a:gsLst>
                <a:gs pos="0">
                  <a:schemeClr val="accent2">
                    <a:alpha val="100000"/>
                  </a:schemeClr>
                </a:gs>
                <a:gs pos="100000">
                  <a:schemeClr val="accent2">
                    <a:lumMod val="60000"/>
                    <a:lumOff val="40000"/>
                    <a:alpha val="100000"/>
                  </a:schemeClr>
                </a:gs>
              </a:gsLst>
              <a:lin ang="5400000" scaled="1"/>
            </a:gradFill>
          </a:ln>
          <a:effectLst>
            <a:outerShdw blurRad="38100" dist="25400" dir="5400000" algn="t" rotWithShape="0">
              <a:schemeClr val="accent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1" name="正文"/>
          <p:cNvSpPr txBox="1"/>
          <p:nvPr>
            <p:custDataLst>
              <p:tags r:id="rId7"/>
            </p:custDataLst>
          </p:nvPr>
        </p:nvSpPr>
        <p:spPr>
          <a:xfrm>
            <a:off x="6669405" y="1978660"/>
            <a:ext cx="4938395" cy="1053465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rPr>
              <a:t>针对实施手段</a:t>
            </a: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rPr>
              <a:t>强制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rPr>
              <a:t>，通过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rPr>
              <a:t>“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rPr>
              <a:t>健康值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rPr>
              <a:t>”“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rPr>
              <a:t>愧疚值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rPr>
              <a:t>” 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rPr>
              <a:t>等与情感关联的数值反馈机制。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Open Sans" panose="020B0606030504020204" pitchFamily="34" charset="0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lang="zh-CN" altLang="en-US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Open Sans" panose="020B0606030504020204" pitchFamily="34" charset="0"/>
            </a:endParaRPr>
          </a:p>
        </p:txBody>
      </p:sp>
      <p:sp>
        <p:nvSpPr>
          <p:cNvPr id="42" name="标题"/>
          <p:cNvSpPr txBox="1"/>
          <p:nvPr>
            <p:custDataLst>
              <p:tags r:id="rId8"/>
            </p:custDataLst>
          </p:nvPr>
        </p:nvSpPr>
        <p:spPr>
          <a:xfrm>
            <a:off x="6669405" y="1567180"/>
            <a:ext cx="4750435" cy="387985"/>
          </a:xfrm>
          <a:prstGeom prst="rect">
            <a:avLst/>
          </a:prstGeom>
          <a:noFill/>
        </p:spPr>
        <p:txBody>
          <a:bodyPr wrap="square" lIns="90170" tIns="46990" rIns="90170" bIns="0" rtlCol="0" anchor="ctr" anchorCtr="0"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rPr>
              <a:t>情感反馈抉择引导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rPr>
              <a:t> 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Open Sans" panose="020B0606030504020204" pitchFamily="34" charset="0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rPr>
              <a:t>—— 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rPr>
              <a:t>游戏化沉迷反思方案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Open Sans" panose="020B0606030504020204" pitchFamily="34" charset="0"/>
            </a:endParaRPr>
          </a:p>
          <a:p>
            <a:pPr lvl="0" algn="l">
              <a:buClrTx/>
              <a:buSzTx/>
              <a:buFontTx/>
            </a:pP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Open Sans" panose="020B0606030504020204" pitchFamily="34" charset="0"/>
            </a:endParaRPr>
          </a:p>
        </p:txBody>
      </p:sp>
      <p:sp>
        <p:nvSpPr>
          <p:cNvPr id="43" name="正文"/>
          <p:cNvSpPr txBox="1"/>
          <p:nvPr>
            <p:custDataLst>
              <p:tags r:id="rId9"/>
            </p:custDataLst>
          </p:nvPr>
        </p:nvSpPr>
        <p:spPr>
          <a:xfrm>
            <a:off x="3937000" y="4493895"/>
            <a:ext cx="6393815" cy="1053465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Open Sans" panose="020B0606030504020204" pitchFamily="34" charset="0"/>
              </a:rPr>
              <a:t>针对现实认知</a:t>
            </a: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Open Sans" panose="020B0606030504020204" pitchFamily="34" charset="0"/>
              </a:rPr>
              <a:t>偏差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Open Sans" panose="020B0606030504020204" pitchFamily="34" charset="0"/>
              </a:rPr>
              <a:t>，采用双线叙事方式，不同选择将导向差异化结局。</a:t>
            </a:r>
            <a:endParaRPr lang="zh-CN" altLang="en-US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Open Sans" panose="020B0606030504020204" pitchFamily="34" charset="0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lang="zh-CN" altLang="en-US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sym typeface="Open Sans" panose="020B0606030504020204" pitchFamily="34" charset="0"/>
            </a:endParaRPr>
          </a:p>
        </p:txBody>
      </p:sp>
      <p:sp>
        <p:nvSpPr>
          <p:cNvPr id="44" name="标题"/>
          <p:cNvSpPr txBox="1"/>
          <p:nvPr>
            <p:custDataLst>
              <p:tags r:id="rId10"/>
            </p:custDataLst>
          </p:nvPr>
        </p:nvSpPr>
        <p:spPr>
          <a:xfrm>
            <a:off x="3937000" y="4081780"/>
            <a:ext cx="6227445" cy="387985"/>
          </a:xfrm>
          <a:prstGeom prst="rect">
            <a:avLst/>
          </a:prstGeom>
          <a:noFill/>
        </p:spPr>
        <p:txBody>
          <a:bodyPr wrap="square" lIns="90170" tIns="46990" rIns="90170" bIns="0" rtlCol="0" anchor="ctr" anchorCtr="0"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双线交织叙事设计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4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引导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玩家直面沉迷与情感的失衡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5" name="正文"/>
          <p:cNvSpPr txBox="1"/>
          <p:nvPr>
            <p:custDataLst>
              <p:tags r:id="rId11"/>
            </p:custDataLst>
          </p:nvPr>
        </p:nvSpPr>
        <p:spPr>
          <a:xfrm>
            <a:off x="116840" y="3095625"/>
            <a:ext cx="4115435" cy="1053465"/>
          </a:xfrm>
          <a:prstGeom prst="rect">
            <a:avLst/>
          </a:prstGeom>
          <a:noFill/>
        </p:spPr>
        <p:txBody>
          <a:bodyPr wrap="square" lIns="90170" tIns="46990" rIns="90170" bIns="46990" rtlCol="0" anchor="t" anchorCtr="0">
            <a:no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针对算法陷阱</a:t>
            </a:r>
            <a:r>
              <a:rPr lang="zh-CN" altLang="en-US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引诱</a:t>
            </a:r>
            <a:r>
              <a:rPr lang="zh-CN" altLang="en-US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，使玩家自主感知到沉迷对现实情感联结的影响。</a:t>
            </a:r>
            <a:endParaRPr lang="zh-CN" altLang="en-US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lang="zh-CN" altLang="en-US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6" name="标题"/>
          <p:cNvSpPr txBox="1"/>
          <p:nvPr>
            <p:custDataLst>
              <p:tags r:id="rId12"/>
            </p:custDataLst>
          </p:nvPr>
        </p:nvSpPr>
        <p:spPr>
          <a:xfrm>
            <a:off x="-635" y="2668270"/>
            <a:ext cx="5348605" cy="447040"/>
          </a:xfrm>
          <a:prstGeom prst="rect">
            <a:avLst/>
          </a:prstGeom>
          <a:noFill/>
        </p:spPr>
        <p:txBody>
          <a:bodyPr wrap="square" lIns="90170" tIns="46990" rIns="90170" bIns="0" rtlCol="0" anchor="ctr" anchorCtr="0"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情感叙事替代强制管控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——</a:t>
            </a:r>
            <a:r>
              <a:rPr lang="zh-CN" altLang="en-US" sz="24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新型</a:t>
            </a:r>
            <a:r>
              <a:rPr lang="en-US" altLang="zh-CN" sz="24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2400" b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叙事型防沉迷”机制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图片20"/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190" y="127635"/>
            <a:ext cx="1664257" cy="61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46" grpId="0"/>
      <p:bldP spid="31" grpId="0" bldLvl="0" animBg="1"/>
      <p:bldP spid="45" grpId="0"/>
      <p:bldP spid="46" grpId="1"/>
      <p:bldP spid="31" grpId="1" animBg="1"/>
      <p:bldP spid="45" grpId="1"/>
      <p:bldP spid="32" grpId="0" animBg="1"/>
      <p:bldP spid="44" grpId="0"/>
      <p:bldP spid="43" grpId="0"/>
      <p:bldP spid="32" grpId="1" animBg="1"/>
      <p:bldP spid="44" grpId="1"/>
      <p:bldP spid="43" grpId="1"/>
      <p:bldP spid="42" grpId="0"/>
      <p:bldP spid="41" grpId="0"/>
      <p:bldP spid="33" grpId="0" animBg="1"/>
      <p:bldP spid="42" grpId="1"/>
      <p:bldP spid="41" grpId="1"/>
      <p:bldP spid="3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84800" y="910590"/>
            <a:ext cx="5781675" cy="2948940"/>
          </a:xfrm>
          <a:prstGeom prst="rect">
            <a:avLst/>
          </a:prstGeom>
          <a:effectLst>
            <a:softEdge rad="635000"/>
          </a:effectLst>
        </p:spPr>
      </p:pic>
      <p:grpSp>
        <p:nvGrpSpPr>
          <p:cNvPr id="53" name="组合 52"/>
          <p:cNvGrpSpPr/>
          <p:nvPr/>
        </p:nvGrpSpPr>
        <p:grpSpPr>
          <a:xfrm>
            <a:off x="-818515" y="850265"/>
            <a:ext cx="13009880" cy="3069590"/>
            <a:chOff x="-1289" y="1192"/>
            <a:chExt cx="20488" cy="4834"/>
          </a:xfrm>
        </p:grpSpPr>
        <p:sp>
          <p:nvSpPr>
            <p:cNvPr id="51" name="对角圆角矩形 50"/>
            <p:cNvSpPr/>
            <p:nvPr/>
          </p:nvSpPr>
          <p:spPr>
            <a:xfrm>
              <a:off x="-1289" y="1192"/>
              <a:ext cx="20489" cy="4834"/>
            </a:xfrm>
            <a:prstGeom prst="round2Diag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ïš1idè"/>
            <p:cNvSpPr txBox="1"/>
            <p:nvPr/>
          </p:nvSpPr>
          <p:spPr bwMode="auto">
            <a:xfrm>
              <a:off x="404" y="1918"/>
              <a:ext cx="8642" cy="69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just" defTabSz="26670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6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情感叙事替代强制管控</a:t>
              </a:r>
              <a:endParaRPr lang="zh-CN" altLang="en-US" sz="6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0" indent="0" algn="just" defTabSz="26670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6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——</a:t>
              </a:r>
              <a:r>
                <a:rPr lang="zh-CN" altLang="en-US" sz="6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新型</a:t>
              </a:r>
              <a:r>
                <a:rPr lang="en-US" altLang="zh-CN" sz="6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“</a:t>
              </a:r>
              <a:r>
                <a:rPr lang="zh-CN" altLang="en-US" sz="6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叙事型防沉迷</a:t>
              </a:r>
              <a:r>
                <a:rPr lang="zh-CN" altLang="en-US" sz="6400" b="1"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”机制</a:t>
              </a:r>
              <a:endParaRPr lang="zh-CN" altLang="en-US" sz="640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653790" y="127635"/>
            <a:ext cx="8436610" cy="537210"/>
            <a:chOff x="5754" y="201"/>
            <a:chExt cx="13286" cy="846"/>
          </a:xfrm>
        </p:grpSpPr>
        <p:sp>
          <p:nvSpPr>
            <p:cNvPr id="35" name="圆角矩形 34"/>
            <p:cNvSpPr/>
            <p:nvPr/>
          </p:nvSpPr>
          <p:spPr>
            <a:xfrm>
              <a:off x="5754" y="201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项目背景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8480" y="201"/>
              <a:ext cx="2171" cy="847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ym typeface="+mn-ea"/>
                </a:rPr>
                <a:t>项目创新</a:t>
              </a:r>
              <a:endParaRPr lang="zh-CN" altLang="en-US" b="1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11206" y="201"/>
              <a:ext cx="3659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团队任务分配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15420" y="201"/>
              <a:ext cx="3620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预期价值与未来展望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</p:grpSp>
      <p:pic>
        <p:nvPicPr>
          <p:cNvPr id="57" name="图片 56" descr="叙事感动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10575925" y="850265"/>
            <a:ext cx="1440000" cy="1440000"/>
          </a:xfrm>
          <a:prstGeom prst="rect">
            <a:avLst/>
          </a:prstGeom>
        </p:spPr>
      </p:pic>
      <p:sp>
        <p:nvSpPr>
          <p:cNvPr id="20" name="任意多边形 19"/>
          <p:cNvSpPr/>
          <p:nvPr>
            <p:custDataLst>
              <p:tags r:id="rId4"/>
            </p:custDataLst>
          </p:nvPr>
        </p:nvSpPr>
        <p:spPr>
          <a:xfrm>
            <a:off x="1145223" y="4986020"/>
            <a:ext cx="4602480" cy="358140"/>
          </a:xfrm>
          <a:custGeom>
            <a:avLst/>
            <a:gdLst>
              <a:gd name="connsiteX0" fmla="*/ 0 w 4602480"/>
              <a:gd name="connsiteY0" fmla="*/ 89535 h 358140"/>
              <a:gd name="connsiteX1" fmla="*/ 1882695 w 4602480"/>
              <a:gd name="connsiteY1" fmla="*/ 89535 h 358140"/>
              <a:gd name="connsiteX2" fmla="*/ 1881795 w 4602480"/>
              <a:gd name="connsiteY2" fmla="*/ 92434 h 358140"/>
              <a:gd name="connsiteX3" fmla="*/ 1873093 w 4602480"/>
              <a:gd name="connsiteY3" fmla="*/ 178753 h 358140"/>
              <a:gd name="connsiteX4" fmla="*/ 1881795 w 4602480"/>
              <a:gd name="connsiteY4" fmla="*/ 265072 h 358140"/>
              <a:gd name="connsiteX5" fmla="*/ 1882892 w 4602480"/>
              <a:gd name="connsiteY5" fmla="*/ 268605 h 358140"/>
              <a:gd name="connsiteX6" fmla="*/ 0 w 4602480"/>
              <a:gd name="connsiteY6" fmla="*/ 268605 h 358140"/>
              <a:gd name="connsiteX7" fmla="*/ 89535 w 4602480"/>
              <a:gd name="connsiteY7" fmla="*/ 179070 h 358140"/>
              <a:gd name="connsiteX8" fmla="*/ 4423410 w 4602480"/>
              <a:gd name="connsiteY8" fmla="*/ 0 h 358140"/>
              <a:gd name="connsiteX9" fmla="*/ 4602480 w 4602480"/>
              <a:gd name="connsiteY9" fmla="*/ 179070 h 358140"/>
              <a:gd name="connsiteX10" fmla="*/ 4423410 w 4602480"/>
              <a:gd name="connsiteY10" fmla="*/ 358140 h 358140"/>
              <a:gd name="connsiteX11" fmla="*/ 4423410 w 4602480"/>
              <a:gd name="connsiteY11" fmla="*/ 268605 h 358140"/>
              <a:gd name="connsiteX12" fmla="*/ 2719909 w 4602480"/>
              <a:gd name="connsiteY12" fmla="*/ 268605 h 358140"/>
              <a:gd name="connsiteX13" fmla="*/ 2721006 w 4602480"/>
              <a:gd name="connsiteY13" fmla="*/ 265072 h 358140"/>
              <a:gd name="connsiteX14" fmla="*/ 2729707 w 4602480"/>
              <a:gd name="connsiteY14" fmla="*/ 178753 h 358140"/>
              <a:gd name="connsiteX15" fmla="*/ 2721006 w 4602480"/>
              <a:gd name="connsiteY15" fmla="*/ 92434 h 358140"/>
              <a:gd name="connsiteX16" fmla="*/ 2720106 w 4602480"/>
              <a:gd name="connsiteY16" fmla="*/ 89535 h 358140"/>
              <a:gd name="connsiteX17" fmla="*/ 4423410 w 4602480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02480" h="358140">
                <a:moveTo>
                  <a:pt x="0" y="89535"/>
                </a:moveTo>
                <a:lnTo>
                  <a:pt x="1882695" y="89535"/>
                </a:lnTo>
                <a:lnTo>
                  <a:pt x="1881795" y="92434"/>
                </a:lnTo>
                <a:cubicBezTo>
                  <a:pt x="1876089" y="120316"/>
                  <a:pt x="1873093" y="149185"/>
                  <a:pt x="1873093" y="178753"/>
                </a:cubicBezTo>
                <a:cubicBezTo>
                  <a:pt x="1873093" y="208322"/>
                  <a:pt x="1876089" y="237190"/>
                  <a:pt x="1881795" y="265072"/>
                </a:cubicBezTo>
                <a:lnTo>
                  <a:pt x="1882892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4423410" y="0"/>
                </a:moveTo>
                <a:lnTo>
                  <a:pt x="4602480" y="179070"/>
                </a:lnTo>
                <a:lnTo>
                  <a:pt x="4423410" y="358140"/>
                </a:lnTo>
                <a:lnTo>
                  <a:pt x="4423410" y="268605"/>
                </a:lnTo>
                <a:lnTo>
                  <a:pt x="2719909" y="268605"/>
                </a:lnTo>
                <a:lnTo>
                  <a:pt x="2721006" y="265072"/>
                </a:lnTo>
                <a:cubicBezTo>
                  <a:pt x="2726711" y="237190"/>
                  <a:pt x="2729707" y="208322"/>
                  <a:pt x="2729707" y="178753"/>
                </a:cubicBezTo>
                <a:cubicBezTo>
                  <a:pt x="2729707" y="149185"/>
                  <a:pt x="2726711" y="120316"/>
                  <a:pt x="2721006" y="92434"/>
                </a:cubicBezTo>
                <a:lnTo>
                  <a:pt x="2720106" y="89535"/>
                </a:lnTo>
                <a:lnTo>
                  <a:pt x="4423410" y="895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3" name="任意多边形 22"/>
          <p:cNvSpPr/>
          <p:nvPr>
            <p:custDataLst>
              <p:tags r:id="rId5"/>
            </p:custDataLst>
          </p:nvPr>
        </p:nvSpPr>
        <p:spPr>
          <a:xfrm>
            <a:off x="5747703" y="4986020"/>
            <a:ext cx="4602480" cy="358140"/>
          </a:xfrm>
          <a:custGeom>
            <a:avLst/>
            <a:gdLst>
              <a:gd name="connsiteX0" fmla="*/ 0 w 4602480"/>
              <a:gd name="connsiteY0" fmla="*/ 89535 h 358140"/>
              <a:gd name="connsiteX1" fmla="*/ 1882695 w 4602480"/>
              <a:gd name="connsiteY1" fmla="*/ 89535 h 358140"/>
              <a:gd name="connsiteX2" fmla="*/ 1881795 w 4602480"/>
              <a:gd name="connsiteY2" fmla="*/ 92434 h 358140"/>
              <a:gd name="connsiteX3" fmla="*/ 1873093 w 4602480"/>
              <a:gd name="connsiteY3" fmla="*/ 178753 h 358140"/>
              <a:gd name="connsiteX4" fmla="*/ 1881795 w 4602480"/>
              <a:gd name="connsiteY4" fmla="*/ 265072 h 358140"/>
              <a:gd name="connsiteX5" fmla="*/ 1882892 w 4602480"/>
              <a:gd name="connsiteY5" fmla="*/ 268605 h 358140"/>
              <a:gd name="connsiteX6" fmla="*/ 0 w 4602480"/>
              <a:gd name="connsiteY6" fmla="*/ 268605 h 358140"/>
              <a:gd name="connsiteX7" fmla="*/ 89535 w 4602480"/>
              <a:gd name="connsiteY7" fmla="*/ 179070 h 358140"/>
              <a:gd name="connsiteX8" fmla="*/ 4423410 w 4602480"/>
              <a:gd name="connsiteY8" fmla="*/ 0 h 358140"/>
              <a:gd name="connsiteX9" fmla="*/ 4602480 w 4602480"/>
              <a:gd name="connsiteY9" fmla="*/ 179070 h 358140"/>
              <a:gd name="connsiteX10" fmla="*/ 4423410 w 4602480"/>
              <a:gd name="connsiteY10" fmla="*/ 358140 h 358140"/>
              <a:gd name="connsiteX11" fmla="*/ 4423410 w 4602480"/>
              <a:gd name="connsiteY11" fmla="*/ 268605 h 358140"/>
              <a:gd name="connsiteX12" fmla="*/ 2719909 w 4602480"/>
              <a:gd name="connsiteY12" fmla="*/ 268605 h 358140"/>
              <a:gd name="connsiteX13" fmla="*/ 2721005 w 4602480"/>
              <a:gd name="connsiteY13" fmla="*/ 265072 h 358140"/>
              <a:gd name="connsiteX14" fmla="*/ 2729707 w 4602480"/>
              <a:gd name="connsiteY14" fmla="*/ 178753 h 358140"/>
              <a:gd name="connsiteX15" fmla="*/ 2721005 w 4602480"/>
              <a:gd name="connsiteY15" fmla="*/ 92434 h 358140"/>
              <a:gd name="connsiteX16" fmla="*/ 2720105 w 4602480"/>
              <a:gd name="connsiteY16" fmla="*/ 89535 h 358140"/>
              <a:gd name="connsiteX17" fmla="*/ 4423410 w 4602480"/>
              <a:gd name="connsiteY17" fmla="*/ 89535 h 358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02480" h="358140">
                <a:moveTo>
                  <a:pt x="0" y="89535"/>
                </a:moveTo>
                <a:lnTo>
                  <a:pt x="1882695" y="89535"/>
                </a:lnTo>
                <a:lnTo>
                  <a:pt x="1881795" y="92434"/>
                </a:lnTo>
                <a:cubicBezTo>
                  <a:pt x="1876090" y="120316"/>
                  <a:pt x="1873093" y="149185"/>
                  <a:pt x="1873093" y="178753"/>
                </a:cubicBezTo>
                <a:cubicBezTo>
                  <a:pt x="1873093" y="208322"/>
                  <a:pt x="1876090" y="237190"/>
                  <a:pt x="1881795" y="265072"/>
                </a:cubicBezTo>
                <a:lnTo>
                  <a:pt x="1882892" y="268605"/>
                </a:lnTo>
                <a:lnTo>
                  <a:pt x="0" y="268605"/>
                </a:lnTo>
                <a:lnTo>
                  <a:pt x="89535" y="179070"/>
                </a:lnTo>
                <a:close/>
                <a:moveTo>
                  <a:pt x="4423410" y="0"/>
                </a:moveTo>
                <a:lnTo>
                  <a:pt x="4602480" y="179070"/>
                </a:lnTo>
                <a:lnTo>
                  <a:pt x="4423410" y="358140"/>
                </a:lnTo>
                <a:lnTo>
                  <a:pt x="4423410" y="268605"/>
                </a:lnTo>
                <a:lnTo>
                  <a:pt x="2719909" y="268605"/>
                </a:lnTo>
                <a:lnTo>
                  <a:pt x="2721005" y="265072"/>
                </a:lnTo>
                <a:cubicBezTo>
                  <a:pt x="2726711" y="237190"/>
                  <a:pt x="2729707" y="208322"/>
                  <a:pt x="2729707" y="178753"/>
                </a:cubicBezTo>
                <a:cubicBezTo>
                  <a:pt x="2729707" y="149185"/>
                  <a:pt x="2726711" y="120316"/>
                  <a:pt x="2721005" y="92434"/>
                </a:cubicBezTo>
                <a:lnTo>
                  <a:pt x="2720105" y="89535"/>
                </a:lnTo>
                <a:lnTo>
                  <a:pt x="4423410" y="89535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>
                <a:lumMod val="75000"/>
                <a:alpha val="3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2008823" y="4725670"/>
            <a:ext cx="3107055" cy="3162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b="1">
                <a:solidFill>
                  <a:schemeClr val="accent1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防沉迷</a:t>
            </a:r>
            <a:r>
              <a:rPr lang="en-US" altLang="zh-CN" b="1">
                <a:solidFill>
                  <a:schemeClr val="accent1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b="1">
                <a:solidFill>
                  <a:schemeClr val="accent1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融入游戏剧情</a:t>
            </a:r>
            <a:endParaRPr lang="zh-CN" altLang="en-US" b="1">
              <a:solidFill>
                <a:schemeClr val="accent1"/>
              </a:solidFill>
              <a:latin typeface="Calibri" panose="020F0502020204030204"/>
              <a:ea typeface="宋体" panose="02010600030101010101" pitchFamily="2" charset="-122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6618288" y="5844540"/>
            <a:ext cx="3106420" cy="3162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让用户在</a:t>
            </a:r>
            <a:r>
              <a:rPr lang="en-US" altLang="zh-CN" b="1">
                <a:solidFill>
                  <a:schemeClr val="accent1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b="1">
                <a:solidFill>
                  <a:schemeClr val="accent1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情感共鸣</a:t>
            </a:r>
            <a:r>
              <a:rPr lang="en-US" altLang="zh-CN" b="1">
                <a:solidFill>
                  <a:schemeClr val="accent1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”</a:t>
            </a:r>
            <a:r>
              <a:rPr lang="zh-CN" altLang="en-US" b="1">
                <a:solidFill>
                  <a:schemeClr val="accent1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中主动控制时长</a:t>
            </a:r>
            <a:endParaRPr lang="zh-CN" altLang="en-US" b="1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21" name="椭圆 20"/>
          <p:cNvSpPr/>
          <p:nvPr>
            <p:custDataLst>
              <p:tags r:id="rId8"/>
            </p:custDataLst>
          </p:nvPr>
        </p:nvSpPr>
        <p:spPr>
          <a:xfrm>
            <a:off x="3049588" y="4767580"/>
            <a:ext cx="794385" cy="794385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2" name="椭圆 21"/>
          <p:cNvSpPr/>
          <p:nvPr>
            <p:custDataLst>
              <p:tags r:id="rId9"/>
            </p:custDataLst>
          </p:nvPr>
        </p:nvSpPr>
        <p:spPr>
          <a:xfrm>
            <a:off x="7652068" y="4767580"/>
            <a:ext cx="794385" cy="794385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25" name="图片 21" descr="32313538333935363b32313538333935353bb3a4c6aab6c1ceef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84538" y="5002530"/>
            <a:ext cx="324000" cy="324000"/>
          </a:xfrm>
          <a:prstGeom prst="rect">
            <a:avLst/>
          </a:prstGeom>
        </p:spPr>
      </p:pic>
      <p:pic>
        <p:nvPicPr>
          <p:cNvPr id="26" name="图片 13" descr="32313538333935363b32313538333934373bcec4bcfebcd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87018" y="5002530"/>
            <a:ext cx="324000" cy="324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850265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针对算法陷阱</a:t>
            </a:r>
            <a:r>
              <a:rPr lang="zh-CN" altLang="en-US" sz="1600" b="1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引诱</a:t>
            </a:r>
            <a:endParaRPr lang="zh-CN" altLang="en-US" sz="1600" b="1" dirty="0">
              <a:solidFill>
                <a:srgbClr val="C00000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图片20"/>
          <p:cNvPicPr>
            <a:picLocks noChangeAspect="1"/>
          </p:cNvPicPr>
          <p:nvPr/>
        </p:nvPicPr>
        <p:blipFill>
          <a:blip r:embed="rId1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190" y="127635"/>
            <a:ext cx="1664257" cy="61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653790" y="127635"/>
            <a:ext cx="8436610" cy="537210"/>
            <a:chOff x="5754" y="201"/>
            <a:chExt cx="13286" cy="846"/>
          </a:xfrm>
        </p:grpSpPr>
        <p:sp>
          <p:nvSpPr>
            <p:cNvPr id="35" name="圆角矩形 34"/>
            <p:cNvSpPr/>
            <p:nvPr/>
          </p:nvSpPr>
          <p:spPr>
            <a:xfrm>
              <a:off x="5754" y="201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项目背景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8480" y="201"/>
              <a:ext cx="2171" cy="847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ym typeface="+mn-ea"/>
                </a:rPr>
                <a:t>项目创新</a:t>
              </a:r>
              <a:endParaRPr lang="zh-CN" altLang="en-US" b="1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11206" y="201"/>
              <a:ext cx="3659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团队任务分配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15420" y="201"/>
              <a:ext cx="3620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预期价值与未来展望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</p:grpSp>
      <p:sp>
        <p:nvSpPr>
          <p:cNvPr id="51" name="任意多边形: 形状 2"/>
          <p:cNvSpPr/>
          <p:nvPr>
            <p:custDataLst>
              <p:tags r:id="rId1"/>
            </p:custDataLst>
          </p:nvPr>
        </p:nvSpPr>
        <p:spPr>
          <a:xfrm flipV="1">
            <a:off x="-46355" y="5981062"/>
            <a:ext cx="12192000" cy="602367"/>
          </a:xfrm>
          <a:custGeom>
            <a:avLst/>
            <a:gdLst>
              <a:gd name="connsiteX0" fmla="*/ 0 w 19248"/>
              <a:gd name="connsiteY0" fmla="*/ 865 h 950"/>
              <a:gd name="connsiteX1" fmla="*/ 1438 w 19248"/>
              <a:gd name="connsiteY1" fmla="*/ 943 h 950"/>
              <a:gd name="connsiteX2" fmla="*/ 7493 w 19248"/>
              <a:gd name="connsiteY2" fmla="*/ 354 h 950"/>
              <a:gd name="connsiteX3" fmla="*/ 12353 w 19248"/>
              <a:gd name="connsiteY3" fmla="*/ 737 h 950"/>
              <a:gd name="connsiteX4" fmla="*/ 15481 w 19248"/>
              <a:gd name="connsiteY4" fmla="*/ 564 h 950"/>
              <a:gd name="connsiteX5" fmla="*/ 19248 w 19248"/>
              <a:gd name="connsiteY5" fmla="*/ 0 h 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48" h="951">
                <a:moveTo>
                  <a:pt x="0" y="865"/>
                </a:moveTo>
                <a:cubicBezTo>
                  <a:pt x="890" y="959"/>
                  <a:pt x="964" y="959"/>
                  <a:pt x="1438" y="943"/>
                </a:cubicBezTo>
                <a:cubicBezTo>
                  <a:pt x="2977" y="890"/>
                  <a:pt x="5646" y="406"/>
                  <a:pt x="7493" y="354"/>
                </a:cubicBezTo>
                <a:cubicBezTo>
                  <a:pt x="9340" y="302"/>
                  <a:pt x="11021" y="702"/>
                  <a:pt x="12353" y="737"/>
                </a:cubicBezTo>
                <a:cubicBezTo>
                  <a:pt x="13684" y="772"/>
                  <a:pt x="14348" y="706"/>
                  <a:pt x="15481" y="564"/>
                </a:cubicBezTo>
                <a:cubicBezTo>
                  <a:pt x="16615" y="422"/>
                  <a:pt x="17978" y="268"/>
                  <a:pt x="19248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tx1">
                    <a:lumMod val="50000"/>
                    <a:lumOff val="50000"/>
                    <a:alpha val="20000"/>
                  </a:schemeClr>
                </a:gs>
                <a:gs pos="60000">
                  <a:schemeClr val="tx1">
                    <a:lumMod val="50000"/>
                    <a:lumOff val="50000"/>
                    <a:alpha val="60000"/>
                  </a:schemeClr>
                </a:gs>
                <a:gs pos="100000">
                  <a:schemeClr val="tx1">
                    <a:lumMod val="50000"/>
                    <a:lumOff val="50000"/>
                    <a:alpha val="2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52" name="任意多边形: 形状 3"/>
          <p:cNvSpPr/>
          <p:nvPr>
            <p:custDataLst>
              <p:tags r:id="rId2"/>
            </p:custDataLst>
          </p:nvPr>
        </p:nvSpPr>
        <p:spPr>
          <a:xfrm rot="261585">
            <a:off x="6219" y="5373615"/>
            <a:ext cx="12072918" cy="1772299"/>
          </a:xfrm>
          <a:custGeom>
            <a:avLst/>
            <a:gdLst>
              <a:gd name="connsiteX0" fmla="*/ 0 w 19060"/>
              <a:gd name="connsiteY0" fmla="*/ 2798 h 2798"/>
              <a:gd name="connsiteX1" fmla="*/ 7398 w 19060"/>
              <a:gd name="connsiteY1" fmla="*/ 884 h 2798"/>
              <a:gd name="connsiteX2" fmla="*/ 12257 w 19060"/>
              <a:gd name="connsiteY2" fmla="*/ 1605 h 2798"/>
              <a:gd name="connsiteX3" fmla="*/ 15386 w 19060"/>
              <a:gd name="connsiteY3" fmla="*/ 1279 h 2798"/>
              <a:gd name="connsiteX4" fmla="*/ 19060 w 19060"/>
              <a:gd name="connsiteY4" fmla="*/ 0 h 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60" h="2798">
                <a:moveTo>
                  <a:pt x="0" y="2798"/>
                </a:moveTo>
                <a:cubicBezTo>
                  <a:pt x="1517" y="2480"/>
                  <a:pt x="5561" y="1070"/>
                  <a:pt x="7398" y="884"/>
                </a:cubicBezTo>
                <a:cubicBezTo>
                  <a:pt x="9235" y="698"/>
                  <a:pt x="10926" y="1539"/>
                  <a:pt x="12257" y="1605"/>
                </a:cubicBezTo>
                <a:cubicBezTo>
                  <a:pt x="13589" y="1670"/>
                  <a:pt x="14252" y="1546"/>
                  <a:pt x="15386" y="1279"/>
                </a:cubicBezTo>
                <a:cubicBezTo>
                  <a:pt x="16520" y="1012"/>
                  <a:pt x="17790" y="506"/>
                  <a:pt x="19060" y="0"/>
                </a:cubicBezTo>
              </a:path>
            </a:pathLst>
          </a:custGeom>
          <a:noFill/>
          <a:ln w="31750">
            <a:gradFill>
              <a:gsLst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5300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54" name="矩形: 圆角 33"/>
          <p:cNvSpPr/>
          <p:nvPr>
            <p:custDataLst>
              <p:tags r:id="rId3"/>
            </p:custDataLst>
          </p:nvPr>
        </p:nvSpPr>
        <p:spPr>
          <a:xfrm>
            <a:off x="8072299" y="5802940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>
                    <a:alpha val="2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rPr>
              <a:t>情感反馈抉择引导</a:t>
            </a:r>
            <a:endParaRPr lang="zh-CN" altLang="en-US" sz="1795" b="1" spc="100" dirty="0">
              <a:solidFill>
                <a:schemeClr val="accent1">
                  <a:alpha val="2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55" name="椭圆 54"/>
          <p:cNvSpPr/>
          <p:nvPr>
            <p:custDataLst>
              <p:tags r:id="rId4"/>
            </p:custDataLst>
          </p:nvPr>
        </p:nvSpPr>
        <p:spPr>
          <a:xfrm>
            <a:off x="9106513" y="6247730"/>
            <a:ext cx="502743" cy="502743"/>
          </a:xfrm>
          <a:prstGeom prst="ellipse">
            <a:avLst/>
          </a:prstGeom>
          <a:solidFill>
            <a:srgbClr val="348F86">
              <a:alpha val="20000"/>
            </a:srgbClr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795" b="1" dirty="0">
                <a:solidFill>
                  <a:srgbClr val="FFFFFF"/>
                </a:solidFill>
                <a:sym typeface="+mn-ea"/>
              </a:rPr>
              <a:t>03</a:t>
            </a:r>
            <a:endParaRPr lang="en-US" altLang="zh-CN" sz="1795" b="1" dirty="0">
              <a:solidFill>
                <a:srgbClr val="FFFFFF"/>
              </a:solidFill>
              <a:sym typeface="+mn-ea"/>
            </a:endParaRPr>
          </a:p>
        </p:txBody>
      </p:sp>
      <p:sp>
        <p:nvSpPr>
          <p:cNvPr id="57" name="矩形: 圆角 31"/>
          <p:cNvSpPr/>
          <p:nvPr>
            <p:custDataLst>
              <p:tags r:id="rId5"/>
            </p:custDataLst>
          </p:nvPr>
        </p:nvSpPr>
        <p:spPr>
          <a:xfrm>
            <a:off x="4760643" y="6516932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>
                    <a:alpha val="2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宋体" panose="02010600030101010101" pitchFamily="2" charset="-122"/>
                <a:sym typeface="+mn-ea"/>
              </a:rPr>
              <a:t>双线交织叙事设计</a:t>
            </a:r>
            <a:endParaRPr lang="zh-CN" altLang="en-US" sz="1795" b="1" spc="100" dirty="0">
              <a:solidFill>
                <a:schemeClr val="accent1">
                  <a:alpha val="2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8" name="椭圆 57"/>
          <p:cNvSpPr/>
          <p:nvPr>
            <p:custDataLst>
              <p:tags r:id="rId6"/>
            </p:custDataLst>
          </p:nvPr>
        </p:nvSpPr>
        <p:spPr>
          <a:xfrm>
            <a:off x="5798179" y="5791670"/>
            <a:ext cx="502743" cy="502743"/>
          </a:xfrm>
          <a:prstGeom prst="ellipse">
            <a:avLst/>
          </a:prstGeom>
          <a:solidFill>
            <a:srgbClr val="348F86">
              <a:alpha val="20000"/>
            </a:srgbClr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/>
          <a:lstStyle/>
          <a:p>
            <a:pPr algn="ctr"/>
            <a:r>
              <a:rPr lang="en-US" altLang="zh-CN" sz="1795" b="1" dirty="0">
                <a:solidFill>
                  <a:srgbClr val="FFFFFF"/>
                </a:solidFill>
              </a:rPr>
              <a:t>02</a:t>
            </a:r>
            <a:endParaRPr lang="en-US" altLang="zh-CN" sz="1795" b="1" dirty="0">
              <a:solidFill>
                <a:srgbClr val="FFFFFF"/>
              </a:solidFill>
            </a:endParaRPr>
          </a:p>
        </p:txBody>
      </p:sp>
      <p:sp>
        <p:nvSpPr>
          <p:cNvPr id="60" name="矩形: 圆角 16"/>
          <p:cNvSpPr/>
          <p:nvPr>
            <p:custDataLst>
              <p:tags r:id="rId7"/>
            </p:custDataLst>
          </p:nvPr>
        </p:nvSpPr>
        <p:spPr>
          <a:xfrm>
            <a:off x="1454842" y="5408102"/>
            <a:ext cx="2572749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/>
                </a:solidFill>
                <a:sym typeface="+mn-ea"/>
              </a:rPr>
              <a:t>情感叙事替代强制管控</a:t>
            </a:r>
            <a:endParaRPr lang="zh-CN" altLang="en-US" sz="1795" b="1" spc="100" dirty="0">
              <a:solidFill>
                <a:schemeClr val="accent1"/>
              </a:solidFill>
            </a:endParaRPr>
          </a:p>
        </p:txBody>
      </p:sp>
      <p:sp>
        <p:nvSpPr>
          <p:cNvPr id="64" name="椭圆 63"/>
          <p:cNvSpPr/>
          <p:nvPr>
            <p:custDataLst>
              <p:tags r:id="rId8"/>
            </p:custDataLst>
          </p:nvPr>
        </p:nvSpPr>
        <p:spPr>
          <a:xfrm>
            <a:off x="2489845" y="5876548"/>
            <a:ext cx="502743" cy="50274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21000">
                <a:schemeClr val="accent1">
                  <a:lumMod val="60000"/>
                  <a:lumOff val="40000"/>
                  <a:alpha val="100000"/>
                </a:schemeClr>
              </a:gs>
              <a:gs pos="80000">
                <a:schemeClr val="accent1">
                  <a:alpha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191" cap="flat">
            <a:noFill/>
            <a:prstDash val="solid"/>
            <a:miter/>
          </a:ln>
        </p:spPr>
        <p:txBody>
          <a:bodyPr wrap="none" lIns="0" tIns="0" rIns="0" bIns="0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795" b="1" dirty="0">
                <a:solidFill>
                  <a:srgbClr val="FFFFFF"/>
                </a:solidFill>
                <a:sym typeface="+mn-ea"/>
              </a:rPr>
              <a:t>01</a:t>
            </a:r>
            <a:endParaRPr lang="en-US" altLang="zh-CN" sz="1795" b="1" dirty="0">
              <a:solidFill>
                <a:srgbClr val="FFFFFF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5925" y="850900"/>
            <a:ext cx="51225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3600" b="1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情感</a:t>
            </a:r>
            <a:r>
              <a:rPr lang="zh-CN" altLang="en-US" sz="3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叙事替代强制管控</a:t>
            </a:r>
            <a:endParaRPr lang="zh-CN" altLang="en-US" sz="3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43810" y="4015105"/>
            <a:ext cx="1811020" cy="57600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GetKeyDown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图片20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190" y="127635"/>
            <a:ext cx="1664257" cy="612000"/>
          </a:xfrm>
          <a:prstGeom prst="rect">
            <a:avLst/>
          </a:prstGeom>
        </p:spPr>
      </p:pic>
      <p:sp>
        <p:nvSpPr>
          <p:cNvPr id="7" name="菱形 6"/>
          <p:cNvSpPr/>
          <p:nvPr/>
        </p:nvSpPr>
        <p:spPr>
          <a:xfrm>
            <a:off x="176530" y="3072130"/>
            <a:ext cx="1080135" cy="1080135"/>
          </a:xfrm>
          <a:prstGeom prst="diamond">
            <a:avLst/>
          </a:prstGeom>
          <a:solidFill>
            <a:srgbClr val="0A5F38"/>
          </a:solidFill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检测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38470" y="2546350"/>
            <a:ext cx="1404620" cy="47434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458B74"/>
                </a:solidFill>
                <a:latin typeface="微软雅黑" panose="020B0503020204020204" charset="-122"/>
                <a:ea typeface="微软雅黑" panose="020B0503020204020204" charset="-122"/>
              </a:rPr>
              <a:t>范围</a:t>
            </a:r>
            <a:endParaRPr lang="zh-CN" altLang="en-US">
              <a:solidFill>
                <a:srgbClr val="458B7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39740" y="4065270"/>
            <a:ext cx="1403985" cy="47498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458B74"/>
                </a:solidFill>
                <a:latin typeface="微软雅黑" panose="020B0503020204020204" charset="-122"/>
                <a:ea typeface="微软雅黑" panose="020B0503020204020204" charset="-122"/>
              </a:rPr>
              <a:t>按键</a:t>
            </a:r>
            <a:endParaRPr lang="zh-CN" altLang="en-US">
              <a:solidFill>
                <a:srgbClr val="458B7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60080" y="1985645"/>
            <a:ext cx="2212975" cy="596265"/>
          </a:xfrm>
          <a:prstGeom prst="rect">
            <a:avLst/>
          </a:prstGeom>
          <a:solidFill>
            <a:schemeClr val="accent2"/>
          </a:solidFill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返回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IEnumerator</a:t>
            </a: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类型的协程</a:t>
            </a: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254875" y="3312795"/>
            <a:ext cx="1221105" cy="58356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监听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256520" y="3194050"/>
            <a:ext cx="1666875" cy="82105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情感叙事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07895" y="2503170"/>
            <a:ext cx="2482850" cy="575945"/>
          </a:xfrm>
          <a:prstGeom prst="rect">
            <a:avLst/>
          </a:prstGeom>
          <a:effectLst/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OnTriggerEnter2D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538470" y="1823085"/>
            <a:ext cx="1403985" cy="48196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458B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collider</a:t>
            </a:r>
            <a:endParaRPr lang="en-US" altLang="zh-CN">
              <a:solidFill>
                <a:srgbClr val="458B7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538470" y="4797425"/>
            <a:ext cx="1454150" cy="47498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458B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Button</a:t>
            </a:r>
            <a:r>
              <a:rPr lang="zh-CN" altLang="en-US">
                <a:solidFill>
                  <a:srgbClr val="458B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组件</a:t>
            </a:r>
            <a:endParaRPr lang="zh-CN" altLang="en-US">
              <a:solidFill>
                <a:srgbClr val="458B7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10" name="肘形连接符 9"/>
          <p:cNvCxnSpPr>
            <a:stCxn id="7" idx="0"/>
            <a:endCxn id="28" idx="1"/>
          </p:cNvCxnSpPr>
          <p:nvPr/>
        </p:nvCxnSpPr>
        <p:spPr>
          <a:xfrm rot="16200000">
            <a:off x="1322070" y="2186305"/>
            <a:ext cx="280670" cy="1490980"/>
          </a:xfrm>
          <a:prstGeom prst="bentConnector2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7" idx="2"/>
            <a:endCxn id="17" idx="1"/>
          </p:cNvCxnSpPr>
          <p:nvPr/>
        </p:nvCxnSpPr>
        <p:spPr>
          <a:xfrm rot="5400000" flipV="1">
            <a:off x="1555115" y="3314700"/>
            <a:ext cx="151130" cy="1826895"/>
          </a:xfrm>
          <a:prstGeom prst="bentConnector2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28" idx="0"/>
            <a:endCxn id="59" idx="1"/>
          </p:cNvCxnSpPr>
          <p:nvPr/>
        </p:nvCxnSpPr>
        <p:spPr>
          <a:xfrm rot="16200000">
            <a:off x="4274820" y="1239520"/>
            <a:ext cx="438785" cy="2089150"/>
          </a:xfrm>
          <a:prstGeom prst="bentConnector2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8" idx="3"/>
          </p:cNvCxnSpPr>
          <p:nvPr/>
        </p:nvCxnSpPr>
        <p:spPr>
          <a:xfrm>
            <a:off x="4690745" y="2791460"/>
            <a:ext cx="847725" cy="3175"/>
          </a:xfrm>
          <a:prstGeom prst="bentConnector2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17" idx="3"/>
            <a:endCxn id="14" idx="1"/>
          </p:cNvCxnSpPr>
          <p:nvPr/>
        </p:nvCxnSpPr>
        <p:spPr>
          <a:xfrm flipV="1">
            <a:off x="4354830" y="4302760"/>
            <a:ext cx="1184910" cy="635"/>
          </a:xfrm>
          <a:prstGeom prst="bentConnector3">
            <a:avLst>
              <a:gd name="adj1" fmla="val 50000"/>
            </a:avLst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17" idx="2"/>
            <a:endCxn id="68" idx="1"/>
          </p:cNvCxnSpPr>
          <p:nvPr/>
        </p:nvCxnSpPr>
        <p:spPr>
          <a:xfrm rot="5400000" flipV="1">
            <a:off x="4272280" y="3768725"/>
            <a:ext cx="443865" cy="2089150"/>
          </a:xfrm>
          <a:prstGeom prst="bentConnector2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13" idx="3"/>
            <a:endCxn id="24" idx="0"/>
          </p:cNvCxnSpPr>
          <p:nvPr/>
        </p:nvCxnSpPr>
        <p:spPr>
          <a:xfrm>
            <a:off x="6943090" y="2783840"/>
            <a:ext cx="922655" cy="528955"/>
          </a:xfrm>
          <a:prstGeom prst="bentConnector2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4" idx="3"/>
            <a:endCxn id="24" idx="2"/>
          </p:cNvCxnSpPr>
          <p:nvPr/>
        </p:nvCxnSpPr>
        <p:spPr>
          <a:xfrm flipV="1">
            <a:off x="6943725" y="3896360"/>
            <a:ext cx="922020" cy="406400"/>
          </a:xfrm>
          <a:prstGeom prst="bentConnector2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24" idx="3"/>
            <a:endCxn id="26" idx="1"/>
          </p:cNvCxnSpPr>
          <p:nvPr/>
        </p:nvCxnSpPr>
        <p:spPr>
          <a:xfrm>
            <a:off x="8475980" y="3604895"/>
            <a:ext cx="1780540" cy="3175"/>
          </a:xfrm>
          <a:prstGeom prst="bentConnector2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8" idx="2"/>
          </p:cNvCxnSpPr>
          <p:nvPr/>
        </p:nvCxnSpPr>
        <p:spPr>
          <a:xfrm rot="5400000">
            <a:off x="8863965" y="3083560"/>
            <a:ext cx="1005205" cy="3175"/>
          </a:xfrm>
          <a:prstGeom prst="bentConnector3">
            <a:avLst>
              <a:gd name="adj1" fmla="val 50032"/>
            </a:avLst>
          </a:prstGeom>
          <a:ln w="31750">
            <a:solidFill>
              <a:schemeClr val="accent2"/>
            </a:soli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9" grpId="0" animBg="1"/>
      <p:bldP spid="13" grpId="0" animBg="1"/>
      <p:bldP spid="28" grpId="1" animBg="1"/>
      <p:bldP spid="59" grpId="1" animBg="1"/>
      <p:bldP spid="13" grpId="1" animBg="1"/>
      <p:bldP spid="17" grpId="0" animBg="1"/>
      <p:bldP spid="14" grpId="0" animBg="1"/>
      <p:bldP spid="68" grpId="0" animBg="1"/>
      <p:bldP spid="17" grpId="1" animBg="1"/>
      <p:bldP spid="14" grpId="1" animBg="1"/>
      <p:bldP spid="68" grpId="1" animBg="1"/>
      <p:bldP spid="24" grpId="0" animBg="1"/>
      <p:bldP spid="24" grpId="1" animBg="1"/>
      <p:bldP spid="18" grpId="0" animBg="1"/>
      <p:bldP spid="26" grpId="0" animBg="1"/>
      <p:bldP spid="18" grpId="1" animBg="1"/>
      <p:bldP spid="2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447675" y="878840"/>
            <a:ext cx="2640330" cy="1651000"/>
            <a:chOff x="705" y="1384"/>
            <a:chExt cx="4158" cy="2600"/>
          </a:xfrm>
        </p:grpSpPr>
        <p:sp>
          <p:nvSpPr>
            <p:cNvPr id="29" name="文本框 28"/>
            <p:cNvSpPr txBox="1"/>
            <p:nvPr/>
          </p:nvSpPr>
          <p:spPr>
            <a:xfrm>
              <a:off x="705" y="3260"/>
              <a:ext cx="415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/>
              <a:r>
                <a:rPr lang="zh-CN" altLang="en-US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玩家沉浸于当前的</a:t>
              </a:r>
              <a:r>
                <a:rPr lang="zh-CN" altLang="en-US" sz="24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剧情</a:t>
              </a:r>
              <a:endParaRPr lang="zh-CN" altLang="en-US" sz="24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pic>
          <p:nvPicPr>
            <p:cNvPr id="32" name="图片 31" descr="头晕"/>
            <p:cNvPicPr>
              <a:picLocks noChangeAspect="1"/>
            </p:cNvPicPr>
            <p:nvPr/>
          </p:nvPicPr>
          <p:blipFill>
            <a:blip r:embed="rId1"/>
            <a:srcRect l="19400" t="14867" r="12900" b="19400"/>
            <a:stretch>
              <a:fillRect/>
            </a:stretch>
          </p:blipFill>
          <p:spPr>
            <a:xfrm>
              <a:off x="1769" y="1384"/>
              <a:ext cx="2031" cy="1972"/>
            </a:xfrm>
            <a:prstGeom prst="rect">
              <a:avLst/>
            </a:prstGeom>
          </p:spPr>
        </p:pic>
      </p:grpSp>
      <p:grpSp>
        <p:nvGrpSpPr>
          <p:cNvPr id="49" name="组合 48"/>
          <p:cNvGrpSpPr/>
          <p:nvPr/>
        </p:nvGrpSpPr>
        <p:grpSpPr>
          <a:xfrm>
            <a:off x="3756025" y="2070100"/>
            <a:ext cx="3789680" cy="2095500"/>
            <a:chOff x="5915" y="3260"/>
            <a:chExt cx="5968" cy="3300"/>
          </a:xfrm>
        </p:grpSpPr>
        <p:sp>
          <p:nvSpPr>
            <p:cNvPr id="33" name="文本框 32"/>
            <p:cNvSpPr txBox="1"/>
            <p:nvPr/>
          </p:nvSpPr>
          <p:spPr>
            <a:xfrm>
              <a:off x="5915" y="5400"/>
              <a:ext cx="5969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妈妈的</a:t>
              </a:r>
              <a:r>
                <a:rPr lang="zh-CN" altLang="en-US" sz="24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日记细节</a:t>
              </a:r>
              <a:endPara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just"/>
              <a:r>
                <a:rPr lang="zh-CN" altLang="en-US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“微波炉余温散得比孩子笑声还快”</a:t>
              </a:r>
              <a:endParaRPr lang="zh-CN" altLang="en-US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pic>
          <p:nvPicPr>
            <p:cNvPr id="34" name="图片 33" descr="日记本_diary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65" y="3260"/>
              <a:ext cx="2268" cy="2268"/>
            </a:xfrm>
            <a:prstGeom prst="rect">
              <a:avLst/>
            </a:prstGeom>
          </p:spPr>
        </p:pic>
      </p:grpSp>
      <p:grpSp>
        <p:nvGrpSpPr>
          <p:cNvPr id="50" name="组合 49"/>
          <p:cNvGrpSpPr/>
          <p:nvPr/>
        </p:nvGrpSpPr>
        <p:grpSpPr>
          <a:xfrm>
            <a:off x="8136890" y="3429000"/>
            <a:ext cx="3469640" cy="2176780"/>
            <a:chOff x="12814" y="5400"/>
            <a:chExt cx="5464" cy="3428"/>
          </a:xfrm>
        </p:grpSpPr>
        <p:sp>
          <p:nvSpPr>
            <p:cNvPr id="37" name="文本框 36"/>
            <p:cNvSpPr txBox="1"/>
            <p:nvPr/>
          </p:nvSpPr>
          <p:spPr>
            <a:xfrm>
              <a:off x="12814" y="7668"/>
              <a:ext cx="5465" cy="11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沉迷虚拟错过的是</a:t>
              </a:r>
              <a:endPara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/>
              <a:r>
                <a:rPr lang="zh-CN" altLang="en-US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现实里</a:t>
              </a:r>
              <a:r>
                <a:rPr lang="zh-CN" altLang="en-US" sz="24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回不来</a:t>
              </a:r>
              <a:r>
                <a:rPr lang="zh-CN" altLang="en-US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的情感联结</a:t>
              </a:r>
              <a:endPara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pic>
          <p:nvPicPr>
            <p:cNvPr id="38" name="图片 37" descr="灵机一动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41" y="5400"/>
              <a:ext cx="2268" cy="2268"/>
            </a:xfrm>
            <a:prstGeom prst="rect">
              <a:avLst/>
            </a:prstGeom>
          </p:spPr>
        </p:pic>
      </p:grpSp>
      <p:sp>
        <p:nvSpPr>
          <p:cNvPr id="41" name="文本框 40"/>
          <p:cNvSpPr txBox="1"/>
          <p:nvPr/>
        </p:nvSpPr>
        <p:spPr>
          <a:xfrm>
            <a:off x="7744460" y="1036320"/>
            <a:ext cx="42557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3600" b="1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情感</a:t>
            </a:r>
            <a:r>
              <a:rPr lang="zh-CN" altLang="en-US" sz="3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叙事替代强制管控</a:t>
            </a:r>
            <a:endParaRPr lang="zh-CN" altLang="en-US" sz="3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3" name="圆角右箭头 42"/>
          <p:cNvSpPr/>
          <p:nvPr/>
        </p:nvSpPr>
        <p:spPr>
          <a:xfrm rot="5400000">
            <a:off x="4017645" y="319405"/>
            <a:ext cx="845185" cy="2891790"/>
          </a:xfrm>
          <a:prstGeom prst="bentArrow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圆角右箭头 46"/>
          <p:cNvSpPr/>
          <p:nvPr/>
        </p:nvSpPr>
        <p:spPr>
          <a:xfrm flipV="1">
            <a:off x="5487670" y="4312285"/>
            <a:ext cx="3107055" cy="867410"/>
          </a:xfrm>
          <a:prstGeom prst="bentArrow">
            <a:avLst>
              <a:gd name="adj1" fmla="val 28916"/>
              <a:gd name="adj2" fmla="val 25000"/>
              <a:gd name="adj3" fmla="val 25000"/>
              <a:gd name="adj4" fmla="val 43750"/>
            </a:avLst>
          </a:prstGeom>
          <a:solidFill>
            <a:srgbClr val="90AEAA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653790" y="127635"/>
            <a:ext cx="8436610" cy="537210"/>
            <a:chOff x="5754" y="201"/>
            <a:chExt cx="13286" cy="846"/>
          </a:xfrm>
        </p:grpSpPr>
        <p:sp>
          <p:nvSpPr>
            <p:cNvPr id="35" name="圆角矩形 34"/>
            <p:cNvSpPr/>
            <p:nvPr/>
          </p:nvSpPr>
          <p:spPr>
            <a:xfrm>
              <a:off x="5754" y="201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项目背景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8480" y="201"/>
              <a:ext cx="2171" cy="847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ym typeface="+mn-ea"/>
                </a:rPr>
                <a:t>项目创新</a:t>
              </a:r>
              <a:endParaRPr lang="zh-CN" altLang="en-US" b="1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11206" y="201"/>
              <a:ext cx="3659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团队任务分配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15420" y="201"/>
              <a:ext cx="3620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预期价值与未来展望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  <p:sp>
        <p:nvSpPr>
          <p:cNvPr id="12" name="任意多边形: 形状 2"/>
          <p:cNvSpPr/>
          <p:nvPr>
            <p:custDataLst>
              <p:tags r:id="rId4"/>
            </p:custDataLst>
          </p:nvPr>
        </p:nvSpPr>
        <p:spPr>
          <a:xfrm flipV="1">
            <a:off x="-46355" y="5981062"/>
            <a:ext cx="12192000" cy="602367"/>
          </a:xfrm>
          <a:custGeom>
            <a:avLst/>
            <a:gdLst>
              <a:gd name="connsiteX0" fmla="*/ 0 w 19248"/>
              <a:gd name="connsiteY0" fmla="*/ 865 h 950"/>
              <a:gd name="connsiteX1" fmla="*/ 1438 w 19248"/>
              <a:gd name="connsiteY1" fmla="*/ 943 h 950"/>
              <a:gd name="connsiteX2" fmla="*/ 7493 w 19248"/>
              <a:gd name="connsiteY2" fmla="*/ 354 h 950"/>
              <a:gd name="connsiteX3" fmla="*/ 12353 w 19248"/>
              <a:gd name="connsiteY3" fmla="*/ 737 h 950"/>
              <a:gd name="connsiteX4" fmla="*/ 15481 w 19248"/>
              <a:gd name="connsiteY4" fmla="*/ 564 h 950"/>
              <a:gd name="connsiteX5" fmla="*/ 19248 w 19248"/>
              <a:gd name="connsiteY5" fmla="*/ 0 h 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48" h="951">
                <a:moveTo>
                  <a:pt x="0" y="865"/>
                </a:moveTo>
                <a:cubicBezTo>
                  <a:pt x="890" y="959"/>
                  <a:pt x="964" y="959"/>
                  <a:pt x="1438" y="943"/>
                </a:cubicBezTo>
                <a:cubicBezTo>
                  <a:pt x="2977" y="890"/>
                  <a:pt x="5646" y="406"/>
                  <a:pt x="7493" y="354"/>
                </a:cubicBezTo>
                <a:cubicBezTo>
                  <a:pt x="9340" y="302"/>
                  <a:pt x="11021" y="702"/>
                  <a:pt x="12353" y="737"/>
                </a:cubicBezTo>
                <a:cubicBezTo>
                  <a:pt x="13684" y="772"/>
                  <a:pt x="14348" y="706"/>
                  <a:pt x="15481" y="564"/>
                </a:cubicBezTo>
                <a:cubicBezTo>
                  <a:pt x="16615" y="422"/>
                  <a:pt x="17978" y="268"/>
                  <a:pt x="19248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tx1">
                    <a:lumMod val="50000"/>
                    <a:lumOff val="50000"/>
                    <a:alpha val="20000"/>
                  </a:schemeClr>
                </a:gs>
                <a:gs pos="60000">
                  <a:schemeClr val="tx1">
                    <a:lumMod val="50000"/>
                    <a:lumOff val="50000"/>
                    <a:alpha val="60000"/>
                  </a:schemeClr>
                </a:gs>
                <a:gs pos="100000">
                  <a:schemeClr val="tx1">
                    <a:lumMod val="50000"/>
                    <a:lumOff val="50000"/>
                    <a:alpha val="2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13" name="任意多边形: 形状 3"/>
          <p:cNvSpPr/>
          <p:nvPr>
            <p:custDataLst>
              <p:tags r:id="rId5"/>
            </p:custDataLst>
          </p:nvPr>
        </p:nvSpPr>
        <p:spPr>
          <a:xfrm rot="261585">
            <a:off x="6219" y="5373615"/>
            <a:ext cx="12072918" cy="1772299"/>
          </a:xfrm>
          <a:custGeom>
            <a:avLst/>
            <a:gdLst>
              <a:gd name="connsiteX0" fmla="*/ 0 w 19060"/>
              <a:gd name="connsiteY0" fmla="*/ 2798 h 2798"/>
              <a:gd name="connsiteX1" fmla="*/ 7398 w 19060"/>
              <a:gd name="connsiteY1" fmla="*/ 884 h 2798"/>
              <a:gd name="connsiteX2" fmla="*/ 12257 w 19060"/>
              <a:gd name="connsiteY2" fmla="*/ 1605 h 2798"/>
              <a:gd name="connsiteX3" fmla="*/ 15386 w 19060"/>
              <a:gd name="connsiteY3" fmla="*/ 1279 h 2798"/>
              <a:gd name="connsiteX4" fmla="*/ 19060 w 19060"/>
              <a:gd name="connsiteY4" fmla="*/ 0 h 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60" h="2798">
                <a:moveTo>
                  <a:pt x="0" y="2798"/>
                </a:moveTo>
                <a:cubicBezTo>
                  <a:pt x="1517" y="2480"/>
                  <a:pt x="5561" y="1070"/>
                  <a:pt x="7398" y="884"/>
                </a:cubicBezTo>
                <a:cubicBezTo>
                  <a:pt x="9235" y="698"/>
                  <a:pt x="10926" y="1539"/>
                  <a:pt x="12257" y="1605"/>
                </a:cubicBezTo>
                <a:cubicBezTo>
                  <a:pt x="13589" y="1670"/>
                  <a:pt x="14252" y="1546"/>
                  <a:pt x="15386" y="1279"/>
                </a:cubicBezTo>
                <a:cubicBezTo>
                  <a:pt x="16520" y="1012"/>
                  <a:pt x="17790" y="506"/>
                  <a:pt x="19060" y="0"/>
                </a:cubicBezTo>
              </a:path>
            </a:pathLst>
          </a:custGeom>
          <a:noFill/>
          <a:ln w="31750">
            <a:gradFill>
              <a:gsLst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5300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14" name="矩形: 圆角 33"/>
          <p:cNvSpPr/>
          <p:nvPr>
            <p:custDataLst>
              <p:tags r:id="rId6"/>
            </p:custDataLst>
          </p:nvPr>
        </p:nvSpPr>
        <p:spPr>
          <a:xfrm>
            <a:off x="8072299" y="5802940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>
                    <a:alpha val="2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rPr>
              <a:t>情感反馈抉择引导</a:t>
            </a:r>
            <a:endParaRPr lang="zh-CN" altLang="en-US" sz="1795" b="1" spc="100" dirty="0">
              <a:solidFill>
                <a:schemeClr val="accent1">
                  <a:alpha val="2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15" name="椭圆 14"/>
          <p:cNvSpPr/>
          <p:nvPr>
            <p:custDataLst>
              <p:tags r:id="rId7"/>
            </p:custDataLst>
          </p:nvPr>
        </p:nvSpPr>
        <p:spPr>
          <a:xfrm>
            <a:off x="9106513" y="6247730"/>
            <a:ext cx="502743" cy="502743"/>
          </a:xfrm>
          <a:prstGeom prst="ellipse">
            <a:avLst/>
          </a:prstGeom>
          <a:solidFill>
            <a:srgbClr val="348F86">
              <a:alpha val="20000"/>
            </a:srgbClr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795" b="1" dirty="0">
                <a:solidFill>
                  <a:srgbClr val="FFFFFF"/>
                </a:solidFill>
                <a:sym typeface="+mn-ea"/>
              </a:rPr>
              <a:t>03</a:t>
            </a:r>
            <a:endParaRPr lang="en-US" altLang="zh-CN" sz="1795" b="1" dirty="0">
              <a:solidFill>
                <a:srgbClr val="FFFFFF"/>
              </a:solidFill>
              <a:sym typeface="+mn-ea"/>
            </a:endParaRPr>
          </a:p>
        </p:txBody>
      </p:sp>
      <p:sp>
        <p:nvSpPr>
          <p:cNvPr id="16" name="矩形: 圆角 31"/>
          <p:cNvSpPr/>
          <p:nvPr>
            <p:custDataLst>
              <p:tags r:id="rId8"/>
            </p:custDataLst>
          </p:nvPr>
        </p:nvSpPr>
        <p:spPr>
          <a:xfrm>
            <a:off x="4760643" y="6516932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>
                    <a:alpha val="2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宋体" panose="02010600030101010101" pitchFamily="2" charset="-122"/>
                <a:sym typeface="+mn-ea"/>
              </a:rPr>
              <a:t>双线交织叙事设计</a:t>
            </a:r>
            <a:endParaRPr lang="zh-CN" altLang="en-US" sz="1795" b="1" spc="100" dirty="0">
              <a:solidFill>
                <a:schemeClr val="accent1">
                  <a:alpha val="2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2" name="椭圆 21"/>
          <p:cNvSpPr/>
          <p:nvPr>
            <p:custDataLst>
              <p:tags r:id="rId9"/>
            </p:custDataLst>
          </p:nvPr>
        </p:nvSpPr>
        <p:spPr>
          <a:xfrm>
            <a:off x="5798179" y="5791670"/>
            <a:ext cx="502743" cy="502743"/>
          </a:xfrm>
          <a:prstGeom prst="ellipse">
            <a:avLst/>
          </a:prstGeom>
          <a:solidFill>
            <a:srgbClr val="348F86">
              <a:alpha val="20000"/>
            </a:srgbClr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/>
          <a:lstStyle/>
          <a:p>
            <a:pPr algn="ctr"/>
            <a:r>
              <a:rPr lang="en-US" altLang="zh-CN" sz="1795" b="1" dirty="0">
                <a:solidFill>
                  <a:srgbClr val="FFFFFF"/>
                </a:solidFill>
              </a:rPr>
              <a:t>02</a:t>
            </a:r>
            <a:endParaRPr lang="en-US" altLang="zh-CN" sz="1795" b="1" dirty="0">
              <a:solidFill>
                <a:srgbClr val="FFFFFF"/>
              </a:solidFill>
            </a:endParaRPr>
          </a:p>
        </p:txBody>
      </p:sp>
      <p:sp>
        <p:nvSpPr>
          <p:cNvPr id="27" name="矩形: 圆角 16"/>
          <p:cNvSpPr/>
          <p:nvPr>
            <p:custDataLst>
              <p:tags r:id="rId10"/>
            </p:custDataLst>
          </p:nvPr>
        </p:nvSpPr>
        <p:spPr>
          <a:xfrm>
            <a:off x="1454842" y="5408102"/>
            <a:ext cx="2572749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/>
                </a:solidFill>
                <a:sym typeface="+mn-ea"/>
              </a:rPr>
              <a:t>情感叙事替代强制管控</a:t>
            </a:r>
            <a:endParaRPr lang="zh-CN" altLang="en-US" sz="1795" b="1" spc="100" dirty="0">
              <a:solidFill>
                <a:schemeClr val="accent1"/>
              </a:solidFill>
            </a:endParaRPr>
          </a:p>
        </p:txBody>
      </p:sp>
      <p:sp>
        <p:nvSpPr>
          <p:cNvPr id="28" name="椭圆 27"/>
          <p:cNvSpPr/>
          <p:nvPr>
            <p:custDataLst>
              <p:tags r:id="rId11"/>
            </p:custDataLst>
          </p:nvPr>
        </p:nvSpPr>
        <p:spPr>
          <a:xfrm>
            <a:off x="2489845" y="5876548"/>
            <a:ext cx="502743" cy="50274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21000">
                <a:schemeClr val="accent1">
                  <a:lumMod val="60000"/>
                  <a:lumOff val="40000"/>
                  <a:alpha val="100000"/>
                </a:schemeClr>
              </a:gs>
              <a:gs pos="80000">
                <a:schemeClr val="accent1">
                  <a:alpha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191" cap="flat">
            <a:noFill/>
            <a:prstDash val="solid"/>
            <a:miter/>
          </a:ln>
        </p:spPr>
        <p:txBody>
          <a:bodyPr wrap="none" lIns="0" tIns="0" rIns="0" bIns="0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795" b="1" dirty="0">
                <a:solidFill>
                  <a:srgbClr val="FFFFFF"/>
                </a:solidFill>
                <a:sym typeface="+mn-ea"/>
              </a:rPr>
              <a:t>01</a:t>
            </a:r>
            <a:endParaRPr lang="en-US" altLang="zh-CN" sz="1795" b="1" dirty="0">
              <a:solidFill>
                <a:srgbClr val="FFFFFF"/>
              </a:solidFill>
              <a:sym typeface="+mn-ea"/>
            </a:endParaRPr>
          </a:p>
        </p:txBody>
      </p:sp>
      <p:grpSp>
        <p:nvGrpSpPr>
          <p:cNvPr id="11" name="组合 10" hidden="1"/>
          <p:cNvGrpSpPr>
            <a:grpSpLocks noChangeAspect="1"/>
          </p:cNvGrpSpPr>
          <p:nvPr/>
        </p:nvGrpSpPr>
        <p:grpSpPr>
          <a:xfrm>
            <a:off x="1559560" y="891540"/>
            <a:ext cx="8836660" cy="5706745"/>
            <a:chOff x="3217" y="1844"/>
            <a:chExt cx="11730" cy="757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17" y="1844"/>
              <a:ext cx="11730" cy="7575"/>
            </a:xfrm>
            <a:prstGeom prst="rect">
              <a:avLst/>
            </a:prstGeom>
          </p:spPr>
        </p:pic>
        <p:sp>
          <p:nvSpPr>
            <p:cNvPr id="8" name="圆角矩形 7"/>
            <p:cNvSpPr/>
            <p:nvPr/>
          </p:nvSpPr>
          <p:spPr>
            <a:xfrm>
              <a:off x="4079" y="6835"/>
              <a:ext cx="4882" cy="665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4079" y="7499"/>
              <a:ext cx="4120" cy="665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9694" y="6908"/>
              <a:ext cx="4882" cy="1692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0" name="图片 29" descr="手、手指、手部位_(75)_爱给网_aigei_com" hidden="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4304030" y="-2285365"/>
            <a:ext cx="2816860" cy="5192395"/>
          </a:xfrm>
          <a:prstGeom prst="rect">
            <a:avLst/>
          </a:prstGeom>
        </p:spPr>
      </p:pic>
      <p:pic>
        <p:nvPicPr>
          <p:cNvPr id="31" name="图片 30" descr="图片20"/>
          <p:cNvPicPr>
            <a:picLocks noChangeAspect="1"/>
          </p:cNvPicPr>
          <p:nvPr/>
        </p:nvPicPr>
        <p:blipFill>
          <a:blip r:embed="rId1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190" y="127635"/>
            <a:ext cx="1664257" cy="612000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 rot="0">
            <a:off x="11247755" y="265430"/>
            <a:ext cx="6388100" cy="6858000"/>
            <a:chOff x="18928" y="277"/>
            <a:chExt cx="10060" cy="10800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6200000">
              <a:off x="20130" y="2380"/>
              <a:ext cx="7218" cy="3332"/>
            </a:xfrm>
            <a:prstGeom prst="rect">
              <a:avLst/>
            </a:prstGeom>
          </p:spPr>
        </p:pic>
        <p:pic>
          <p:nvPicPr>
            <p:cNvPr id="45" name="图片 44" descr="手拿手机手持手机_爱给网_aigei_com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8928" y="277"/>
              <a:ext cx="10061" cy="108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05 L 0 -1.05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862593 " pathEditMode="relative" rAng="0" ptsTypes="">
                                      <p:cBhvr>
                                        <p:cTn id="1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ldLvl="0" animBg="1"/>
      <p:bldP spid="43" grpId="1" animBg="1"/>
      <p:bldP spid="47" grpId="0" bldLvl="0" animBg="1"/>
      <p:bldP spid="41" grpId="0"/>
      <p:bldP spid="4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8615" y="285750"/>
            <a:ext cx="6929120" cy="324675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3653790" y="127635"/>
            <a:ext cx="8436610" cy="537210"/>
            <a:chOff x="5754" y="201"/>
            <a:chExt cx="13286" cy="846"/>
          </a:xfrm>
        </p:grpSpPr>
        <p:sp>
          <p:nvSpPr>
            <p:cNvPr id="35" name="圆角矩形 34"/>
            <p:cNvSpPr/>
            <p:nvPr/>
          </p:nvSpPr>
          <p:spPr>
            <a:xfrm>
              <a:off x="5754" y="201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项目背景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8480" y="201"/>
              <a:ext cx="2171" cy="847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ym typeface="+mn-ea"/>
                </a:rPr>
                <a:t>项目创新</a:t>
              </a:r>
              <a:endParaRPr lang="zh-CN" altLang="en-US" b="1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11206" y="201"/>
              <a:ext cx="3659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团队任务分配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15420" y="201"/>
              <a:ext cx="3620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预期价值与未来展望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  <p:sp>
        <p:nvSpPr>
          <p:cNvPr id="51" name="任意多边形: 形状 2"/>
          <p:cNvSpPr/>
          <p:nvPr>
            <p:custDataLst>
              <p:tags r:id="rId2"/>
            </p:custDataLst>
          </p:nvPr>
        </p:nvSpPr>
        <p:spPr>
          <a:xfrm flipV="1">
            <a:off x="-46355" y="5981062"/>
            <a:ext cx="12192000" cy="602367"/>
          </a:xfrm>
          <a:custGeom>
            <a:avLst/>
            <a:gdLst>
              <a:gd name="connsiteX0" fmla="*/ 0 w 19248"/>
              <a:gd name="connsiteY0" fmla="*/ 865 h 950"/>
              <a:gd name="connsiteX1" fmla="*/ 1438 w 19248"/>
              <a:gd name="connsiteY1" fmla="*/ 943 h 950"/>
              <a:gd name="connsiteX2" fmla="*/ 7493 w 19248"/>
              <a:gd name="connsiteY2" fmla="*/ 354 h 950"/>
              <a:gd name="connsiteX3" fmla="*/ 12353 w 19248"/>
              <a:gd name="connsiteY3" fmla="*/ 737 h 950"/>
              <a:gd name="connsiteX4" fmla="*/ 15481 w 19248"/>
              <a:gd name="connsiteY4" fmla="*/ 564 h 950"/>
              <a:gd name="connsiteX5" fmla="*/ 19248 w 19248"/>
              <a:gd name="connsiteY5" fmla="*/ 0 h 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48" h="951">
                <a:moveTo>
                  <a:pt x="0" y="865"/>
                </a:moveTo>
                <a:cubicBezTo>
                  <a:pt x="890" y="959"/>
                  <a:pt x="964" y="959"/>
                  <a:pt x="1438" y="943"/>
                </a:cubicBezTo>
                <a:cubicBezTo>
                  <a:pt x="2977" y="890"/>
                  <a:pt x="5646" y="406"/>
                  <a:pt x="7493" y="354"/>
                </a:cubicBezTo>
                <a:cubicBezTo>
                  <a:pt x="9340" y="302"/>
                  <a:pt x="11021" y="702"/>
                  <a:pt x="12353" y="737"/>
                </a:cubicBezTo>
                <a:cubicBezTo>
                  <a:pt x="13684" y="772"/>
                  <a:pt x="14348" y="706"/>
                  <a:pt x="15481" y="564"/>
                </a:cubicBezTo>
                <a:cubicBezTo>
                  <a:pt x="16615" y="422"/>
                  <a:pt x="17978" y="268"/>
                  <a:pt x="19248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tx1">
                    <a:lumMod val="50000"/>
                    <a:lumOff val="50000"/>
                    <a:alpha val="20000"/>
                  </a:schemeClr>
                </a:gs>
                <a:gs pos="60000">
                  <a:schemeClr val="tx1">
                    <a:lumMod val="50000"/>
                    <a:lumOff val="50000"/>
                    <a:alpha val="60000"/>
                  </a:schemeClr>
                </a:gs>
                <a:gs pos="100000">
                  <a:schemeClr val="tx1">
                    <a:lumMod val="50000"/>
                    <a:lumOff val="50000"/>
                    <a:alpha val="2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52" name="任意多边形: 形状 3"/>
          <p:cNvSpPr/>
          <p:nvPr>
            <p:custDataLst>
              <p:tags r:id="rId3"/>
            </p:custDataLst>
          </p:nvPr>
        </p:nvSpPr>
        <p:spPr>
          <a:xfrm rot="261585">
            <a:off x="6219" y="5373615"/>
            <a:ext cx="12072918" cy="1772299"/>
          </a:xfrm>
          <a:custGeom>
            <a:avLst/>
            <a:gdLst>
              <a:gd name="connsiteX0" fmla="*/ 0 w 19060"/>
              <a:gd name="connsiteY0" fmla="*/ 2798 h 2798"/>
              <a:gd name="connsiteX1" fmla="*/ 7398 w 19060"/>
              <a:gd name="connsiteY1" fmla="*/ 884 h 2798"/>
              <a:gd name="connsiteX2" fmla="*/ 12257 w 19060"/>
              <a:gd name="connsiteY2" fmla="*/ 1605 h 2798"/>
              <a:gd name="connsiteX3" fmla="*/ 15386 w 19060"/>
              <a:gd name="connsiteY3" fmla="*/ 1279 h 2798"/>
              <a:gd name="connsiteX4" fmla="*/ 19060 w 19060"/>
              <a:gd name="connsiteY4" fmla="*/ 0 h 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60" h="2798">
                <a:moveTo>
                  <a:pt x="0" y="2798"/>
                </a:moveTo>
                <a:cubicBezTo>
                  <a:pt x="1517" y="2480"/>
                  <a:pt x="5561" y="1070"/>
                  <a:pt x="7398" y="884"/>
                </a:cubicBezTo>
                <a:cubicBezTo>
                  <a:pt x="9235" y="698"/>
                  <a:pt x="10926" y="1539"/>
                  <a:pt x="12257" y="1605"/>
                </a:cubicBezTo>
                <a:cubicBezTo>
                  <a:pt x="13589" y="1670"/>
                  <a:pt x="14252" y="1546"/>
                  <a:pt x="15386" y="1279"/>
                </a:cubicBezTo>
                <a:cubicBezTo>
                  <a:pt x="16520" y="1012"/>
                  <a:pt x="17790" y="506"/>
                  <a:pt x="19060" y="0"/>
                </a:cubicBezTo>
              </a:path>
            </a:pathLst>
          </a:custGeom>
          <a:noFill/>
          <a:ln w="31750">
            <a:gradFill>
              <a:gsLst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5300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54" name="矩形: 圆角 33"/>
          <p:cNvSpPr/>
          <p:nvPr>
            <p:custDataLst>
              <p:tags r:id="rId4"/>
            </p:custDataLst>
          </p:nvPr>
        </p:nvSpPr>
        <p:spPr>
          <a:xfrm>
            <a:off x="8072299" y="5802940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>
                    <a:alpha val="2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rPr>
              <a:t>情感反馈抉择引导</a:t>
            </a:r>
            <a:endParaRPr lang="zh-CN" altLang="en-US" sz="1795" b="1" spc="100" dirty="0">
              <a:solidFill>
                <a:schemeClr val="accent1">
                  <a:alpha val="2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55" name="椭圆 54"/>
          <p:cNvSpPr/>
          <p:nvPr>
            <p:custDataLst>
              <p:tags r:id="rId5"/>
            </p:custDataLst>
          </p:nvPr>
        </p:nvSpPr>
        <p:spPr>
          <a:xfrm>
            <a:off x="9106513" y="6247730"/>
            <a:ext cx="502743" cy="502743"/>
          </a:xfrm>
          <a:prstGeom prst="ellipse">
            <a:avLst/>
          </a:prstGeom>
          <a:solidFill>
            <a:srgbClr val="348F86">
              <a:alpha val="20000"/>
            </a:srgbClr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795" b="1" dirty="0">
                <a:solidFill>
                  <a:srgbClr val="FFFFFF"/>
                </a:solidFill>
                <a:sym typeface="+mn-ea"/>
              </a:rPr>
              <a:t>03</a:t>
            </a:r>
            <a:endParaRPr lang="en-US" altLang="zh-CN" sz="1795" b="1" dirty="0">
              <a:solidFill>
                <a:srgbClr val="FFFFFF"/>
              </a:solidFill>
              <a:sym typeface="+mn-ea"/>
            </a:endParaRPr>
          </a:p>
        </p:txBody>
      </p:sp>
      <p:sp>
        <p:nvSpPr>
          <p:cNvPr id="57" name="矩形: 圆角 31"/>
          <p:cNvSpPr/>
          <p:nvPr>
            <p:custDataLst>
              <p:tags r:id="rId6"/>
            </p:custDataLst>
          </p:nvPr>
        </p:nvSpPr>
        <p:spPr>
          <a:xfrm>
            <a:off x="4760643" y="6516932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>
                    <a:alpha val="2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宋体" panose="02010600030101010101" pitchFamily="2" charset="-122"/>
                <a:sym typeface="+mn-ea"/>
              </a:rPr>
              <a:t>双线交织叙事设计</a:t>
            </a:r>
            <a:endParaRPr lang="zh-CN" altLang="en-US" sz="1795" b="1" spc="100" dirty="0">
              <a:solidFill>
                <a:schemeClr val="accent1">
                  <a:alpha val="2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8" name="椭圆 57"/>
          <p:cNvSpPr/>
          <p:nvPr>
            <p:custDataLst>
              <p:tags r:id="rId7"/>
            </p:custDataLst>
          </p:nvPr>
        </p:nvSpPr>
        <p:spPr>
          <a:xfrm>
            <a:off x="5798179" y="5791670"/>
            <a:ext cx="502743" cy="502743"/>
          </a:xfrm>
          <a:prstGeom prst="ellipse">
            <a:avLst/>
          </a:prstGeom>
          <a:solidFill>
            <a:srgbClr val="348F86">
              <a:alpha val="20000"/>
            </a:srgbClr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/>
          <a:lstStyle/>
          <a:p>
            <a:pPr algn="ctr"/>
            <a:r>
              <a:rPr lang="en-US" altLang="zh-CN" sz="1795" b="1" dirty="0">
                <a:solidFill>
                  <a:srgbClr val="FFFFFF"/>
                </a:solidFill>
              </a:rPr>
              <a:t>02</a:t>
            </a:r>
            <a:endParaRPr lang="en-US" altLang="zh-CN" sz="1795" b="1" dirty="0">
              <a:solidFill>
                <a:srgbClr val="FFFFFF"/>
              </a:solidFill>
            </a:endParaRPr>
          </a:p>
        </p:txBody>
      </p:sp>
      <p:sp>
        <p:nvSpPr>
          <p:cNvPr id="60" name="矩形: 圆角 16"/>
          <p:cNvSpPr/>
          <p:nvPr>
            <p:custDataLst>
              <p:tags r:id="rId8"/>
            </p:custDataLst>
          </p:nvPr>
        </p:nvSpPr>
        <p:spPr>
          <a:xfrm>
            <a:off x="1454842" y="5408102"/>
            <a:ext cx="2572749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/>
                </a:solidFill>
                <a:sym typeface="+mn-ea"/>
              </a:rPr>
              <a:t>情感叙事替代强制管控</a:t>
            </a:r>
            <a:endParaRPr lang="zh-CN" altLang="en-US" sz="1795" b="1" spc="100" dirty="0">
              <a:solidFill>
                <a:schemeClr val="accent1"/>
              </a:solidFill>
            </a:endParaRPr>
          </a:p>
        </p:txBody>
      </p:sp>
      <p:sp>
        <p:nvSpPr>
          <p:cNvPr id="64" name="椭圆 63"/>
          <p:cNvSpPr/>
          <p:nvPr>
            <p:custDataLst>
              <p:tags r:id="rId9"/>
            </p:custDataLst>
          </p:nvPr>
        </p:nvSpPr>
        <p:spPr>
          <a:xfrm>
            <a:off x="2489845" y="5876548"/>
            <a:ext cx="502743" cy="50274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21000">
                <a:schemeClr val="accent1">
                  <a:lumMod val="60000"/>
                  <a:lumOff val="40000"/>
                  <a:alpha val="100000"/>
                </a:schemeClr>
              </a:gs>
              <a:gs pos="80000">
                <a:schemeClr val="accent1">
                  <a:alpha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191" cap="flat">
            <a:noFill/>
            <a:prstDash val="solid"/>
            <a:miter/>
          </a:ln>
        </p:spPr>
        <p:txBody>
          <a:bodyPr wrap="none" lIns="0" tIns="0" rIns="0" bIns="0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795" b="1" dirty="0">
                <a:solidFill>
                  <a:srgbClr val="FFFFFF"/>
                </a:solidFill>
                <a:sym typeface="+mn-ea"/>
              </a:rPr>
              <a:t>01</a:t>
            </a:r>
            <a:endParaRPr lang="en-US" altLang="zh-CN" sz="1795" b="1" dirty="0">
              <a:solidFill>
                <a:srgbClr val="FFFFFF"/>
              </a:solidFill>
              <a:sym typeface="+mn-ea"/>
            </a:endParaRPr>
          </a:p>
        </p:txBody>
      </p:sp>
      <p:grpSp>
        <p:nvGrpSpPr>
          <p:cNvPr id="13" name="组合 12"/>
          <p:cNvGrpSpPr>
            <a:grpSpLocks noChangeAspect="1"/>
          </p:cNvGrpSpPr>
          <p:nvPr/>
        </p:nvGrpSpPr>
        <p:grpSpPr>
          <a:xfrm rot="5400000">
            <a:off x="1072515" y="-3139440"/>
            <a:ext cx="9801225" cy="10523220"/>
            <a:chOff x="18928" y="277"/>
            <a:chExt cx="10060" cy="108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6200000">
              <a:off x="20130" y="2380"/>
              <a:ext cx="7218" cy="3332"/>
            </a:xfrm>
            <a:prstGeom prst="rect">
              <a:avLst/>
            </a:prstGeom>
          </p:spPr>
        </p:pic>
        <p:pic>
          <p:nvPicPr>
            <p:cNvPr id="2" name="图片 1" descr="手拿手机手持手机_爱给网_aigei_com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928" y="277"/>
              <a:ext cx="10061" cy="10800"/>
            </a:xfrm>
            <a:prstGeom prst="rect">
              <a:avLst/>
            </a:prstGeom>
          </p:spPr>
        </p:pic>
      </p:grpSp>
      <p:pic>
        <p:nvPicPr>
          <p:cNvPr id="5" name="图片 4" descr="图片20"/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190" y="127635"/>
            <a:ext cx="1664257" cy="61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2"/>
          <p:cNvSpPr/>
          <p:nvPr>
            <p:custDataLst>
              <p:tags r:id="rId1"/>
            </p:custDataLst>
          </p:nvPr>
        </p:nvSpPr>
        <p:spPr>
          <a:xfrm flipV="1">
            <a:off x="-46355" y="5981062"/>
            <a:ext cx="12192000" cy="602367"/>
          </a:xfrm>
          <a:custGeom>
            <a:avLst/>
            <a:gdLst>
              <a:gd name="connsiteX0" fmla="*/ 0 w 19248"/>
              <a:gd name="connsiteY0" fmla="*/ 865 h 950"/>
              <a:gd name="connsiteX1" fmla="*/ 1438 w 19248"/>
              <a:gd name="connsiteY1" fmla="*/ 943 h 950"/>
              <a:gd name="connsiteX2" fmla="*/ 7493 w 19248"/>
              <a:gd name="connsiteY2" fmla="*/ 354 h 950"/>
              <a:gd name="connsiteX3" fmla="*/ 12353 w 19248"/>
              <a:gd name="connsiteY3" fmla="*/ 737 h 950"/>
              <a:gd name="connsiteX4" fmla="*/ 15481 w 19248"/>
              <a:gd name="connsiteY4" fmla="*/ 564 h 950"/>
              <a:gd name="connsiteX5" fmla="*/ 19248 w 19248"/>
              <a:gd name="connsiteY5" fmla="*/ 0 h 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48" h="951">
                <a:moveTo>
                  <a:pt x="0" y="865"/>
                </a:moveTo>
                <a:cubicBezTo>
                  <a:pt x="890" y="959"/>
                  <a:pt x="964" y="959"/>
                  <a:pt x="1438" y="943"/>
                </a:cubicBezTo>
                <a:cubicBezTo>
                  <a:pt x="2977" y="890"/>
                  <a:pt x="5646" y="406"/>
                  <a:pt x="7493" y="354"/>
                </a:cubicBezTo>
                <a:cubicBezTo>
                  <a:pt x="9340" y="302"/>
                  <a:pt x="11021" y="702"/>
                  <a:pt x="12353" y="737"/>
                </a:cubicBezTo>
                <a:cubicBezTo>
                  <a:pt x="13684" y="772"/>
                  <a:pt x="14348" y="706"/>
                  <a:pt x="15481" y="564"/>
                </a:cubicBezTo>
                <a:cubicBezTo>
                  <a:pt x="16615" y="422"/>
                  <a:pt x="17978" y="268"/>
                  <a:pt x="19248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tx1">
                    <a:lumMod val="50000"/>
                    <a:lumOff val="50000"/>
                    <a:alpha val="20000"/>
                  </a:schemeClr>
                </a:gs>
                <a:gs pos="60000">
                  <a:schemeClr val="tx1">
                    <a:lumMod val="50000"/>
                    <a:lumOff val="50000"/>
                    <a:alpha val="60000"/>
                  </a:schemeClr>
                </a:gs>
                <a:gs pos="100000">
                  <a:schemeClr val="tx1">
                    <a:lumMod val="50000"/>
                    <a:lumOff val="50000"/>
                    <a:alpha val="2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13" name="任意多边形: 形状 3"/>
          <p:cNvSpPr/>
          <p:nvPr>
            <p:custDataLst>
              <p:tags r:id="rId2"/>
            </p:custDataLst>
          </p:nvPr>
        </p:nvSpPr>
        <p:spPr>
          <a:xfrm rot="261585">
            <a:off x="6219" y="5373615"/>
            <a:ext cx="12072918" cy="1772299"/>
          </a:xfrm>
          <a:custGeom>
            <a:avLst/>
            <a:gdLst>
              <a:gd name="connsiteX0" fmla="*/ 0 w 19060"/>
              <a:gd name="connsiteY0" fmla="*/ 2798 h 2798"/>
              <a:gd name="connsiteX1" fmla="*/ 7398 w 19060"/>
              <a:gd name="connsiteY1" fmla="*/ 884 h 2798"/>
              <a:gd name="connsiteX2" fmla="*/ 12257 w 19060"/>
              <a:gd name="connsiteY2" fmla="*/ 1605 h 2798"/>
              <a:gd name="connsiteX3" fmla="*/ 15386 w 19060"/>
              <a:gd name="connsiteY3" fmla="*/ 1279 h 2798"/>
              <a:gd name="connsiteX4" fmla="*/ 19060 w 19060"/>
              <a:gd name="connsiteY4" fmla="*/ 0 h 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60" h="2798">
                <a:moveTo>
                  <a:pt x="0" y="2798"/>
                </a:moveTo>
                <a:cubicBezTo>
                  <a:pt x="1517" y="2480"/>
                  <a:pt x="5561" y="1070"/>
                  <a:pt x="7398" y="884"/>
                </a:cubicBezTo>
                <a:cubicBezTo>
                  <a:pt x="9235" y="698"/>
                  <a:pt x="10926" y="1539"/>
                  <a:pt x="12257" y="1605"/>
                </a:cubicBezTo>
                <a:cubicBezTo>
                  <a:pt x="13589" y="1670"/>
                  <a:pt x="14252" y="1546"/>
                  <a:pt x="15386" y="1279"/>
                </a:cubicBezTo>
                <a:cubicBezTo>
                  <a:pt x="16520" y="1012"/>
                  <a:pt x="17790" y="506"/>
                  <a:pt x="19060" y="0"/>
                </a:cubicBezTo>
              </a:path>
            </a:pathLst>
          </a:custGeom>
          <a:noFill/>
          <a:ln w="31750">
            <a:gradFill>
              <a:gsLst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5300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14" name="矩形: 圆角 33"/>
          <p:cNvSpPr/>
          <p:nvPr>
            <p:custDataLst>
              <p:tags r:id="rId3"/>
            </p:custDataLst>
          </p:nvPr>
        </p:nvSpPr>
        <p:spPr>
          <a:xfrm>
            <a:off x="8072299" y="5802940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>
                    <a:alpha val="2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rPr>
              <a:t>情感反馈抉择引导</a:t>
            </a:r>
            <a:endParaRPr lang="zh-CN" altLang="en-US" sz="1795" b="1" spc="100" dirty="0">
              <a:solidFill>
                <a:schemeClr val="accent1">
                  <a:alpha val="2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15" name="椭圆 14"/>
          <p:cNvSpPr/>
          <p:nvPr>
            <p:custDataLst>
              <p:tags r:id="rId4"/>
            </p:custDataLst>
          </p:nvPr>
        </p:nvSpPr>
        <p:spPr>
          <a:xfrm>
            <a:off x="9106513" y="6247730"/>
            <a:ext cx="502743" cy="502743"/>
          </a:xfrm>
          <a:prstGeom prst="ellipse">
            <a:avLst/>
          </a:prstGeom>
          <a:solidFill>
            <a:srgbClr val="348F86">
              <a:alpha val="20000"/>
            </a:srgbClr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795" b="1" dirty="0">
                <a:solidFill>
                  <a:srgbClr val="FFFFFF"/>
                </a:solidFill>
                <a:sym typeface="+mn-ea"/>
              </a:rPr>
              <a:t>03</a:t>
            </a:r>
            <a:endParaRPr lang="en-US" altLang="zh-CN" sz="1795" b="1" dirty="0">
              <a:solidFill>
                <a:srgbClr val="FFFFFF"/>
              </a:solidFill>
              <a:sym typeface="+mn-ea"/>
            </a:endParaRPr>
          </a:p>
        </p:txBody>
      </p:sp>
      <p:sp>
        <p:nvSpPr>
          <p:cNvPr id="16" name="矩形: 圆角 31"/>
          <p:cNvSpPr/>
          <p:nvPr>
            <p:custDataLst>
              <p:tags r:id="rId5"/>
            </p:custDataLst>
          </p:nvPr>
        </p:nvSpPr>
        <p:spPr>
          <a:xfrm>
            <a:off x="4760643" y="6516932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>
                    <a:alpha val="2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宋体" panose="02010600030101010101" pitchFamily="2" charset="-122"/>
                <a:sym typeface="+mn-ea"/>
              </a:rPr>
              <a:t>双线交织叙事设计</a:t>
            </a:r>
            <a:endParaRPr lang="zh-CN" altLang="en-US" sz="1795" b="1" spc="100" dirty="0">
              <a:solidFill>
                <a:schemeClr val="accent1">
                  <a:alpha val="2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7" name="椭圆 16"/>
          <p:cNvSpPr/>
          <p:nvPr>
            <p:custDataLst>
              <p:tags r:id="rId6"/>
            </p:custDataLst>
          </p:nvPr>
        </p:nvSpPr>
        <p:spPr>
          <a:xfrm>
            <a:off x="5798179" y="5791670"/>
            <a:ext cx="502743" cy="502743"/>
          </a:xfrm>
          <a:prstGeom prst="ellipse">
            <a:avLst/>
          </a:prstGeom>
          <a:solidFill>
            <a:srgbClr val="348F86">
              <a:alpha val="20000"/>
            </a:srgbClr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/>
          <a:lstStyle/>
          <a:p>
            <a:pPr algn="ctr"/>
            <a:r>
              <a:rPr lang="en-US" altLang="zh-CN" sz="1795" b="1" dirty="0">
                <a:solidFill>
                  <a:srgbClr val="FFFFFF"/>
                </a:solidFill>
              </a:rPr>
              <a:t>02</a:t>
            </a:r>
            <a:endParaRPr lang="en-US" altLang="zh-CN" sz="1795" b="1" dirty="0">
              <a:solidFill>
                <a:srgbClr val="FFFFFF"/>
              </a:solidFill>
            </a:endParaRPr>
          </a:p>
        </p:txBody>
      </p:sp>
      <p:sp>
        <p:nvSpPr>
          <p:cNvPr id="18" name="矩形: 圆角 16"/>
          <p:cNvSpPr/>
          <p:nvPr>
            <p:custDataLst>
              <p:tags r:id="rId7"/>
            </p:custDataLst>
          </p:nvPr>
        </p:nvSpPr>
        <p:spPr>
          <a:xfrm>
            <a:off x="1454842" y="5408102"/>
            <a:ext cx="2572749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/>
                </a:solidFill>
                <a:sym typeface="+mn-ea"/>
              </a:rPr>
              <a:t>情感叙事替代强制管控</a:t>
            </a:r>
            <a:endParaRPr lang="zh-CN" altLang="en-US" sz="1795" b="1" spc="100" dirty="0">
              <a:solidFill>
                <a:schemeClr val="accent1"/>
              </a:solidFill>
            </a:endParaRPr>
          </a:p>
        </p:txBody>
      </p:sp>
      <p:sp>
        <p:nvSpPr>
          <p:cNvPr id="19" name="椭圆 18"/>
          <p:cNvSpPr/>
          <p:nvPr>
            <p:custDataLst>
              <p:tags r:id="rId8"/>
            </p:custDataLst>
          </p:nvPr>
        </p:nvSpPr>
        <p:spPr>
          <a:xfrm>
            <a:off x="2489845" y="5876548"/>
            <a:ext cx="502743" cy="50274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21000">
                <a:schemeClr val="accent1">
                  <a:lumMod val="60000"/>
                  <a:lumOff val="40000"/>
                  <a:alpha val="100000"/>
                </a:schemeClr>
              </a:gs>
              <a:gs pos="80000">
                <a:schemeClr val="accent1">
                  <a:alpha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191" cap="flat">
            <a:noFill/>
            <a:prstDash val="solid"/>
            <a:miter/>
          </a:ln>
        </p:spPr>
        <p:txBody>
          <a:bodyPr wrap="none" lIns="0" tIns="0" rIns="0" bIns="0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795" b="1" dirty="0">
                <a:solidFill>
                  <a:srgbClr val="FFFFFF"/>
                </a:solidFill>
                <a:sym typeface="+mn-ea"/>
              </a:rPr>
              <a:t>01</a:t>
            </a:r>
            <a:endParaRPr lang="en-US" altLang="zh-CN" sz="1795" b="1" dirty="0">
              <a:solidFill>
                <a:srgbClr val="FFFFFF"/>
              </a:solidFill>
              <a:sym typeface="+mn-ea"/>
            </a:endParaRPr>
          </a:p>
        </p:txBody>
      </p:sp>
      <p:pic>
        <p:nvPicPr>
          <p:cNvPr id="10" name="图片 9"/>
          <p:cNvPicPr/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3653790" y="127635"/>
            <a:ext cx="8436610" cy="537210"/>
            <a:chOff x="5754" y="201"/>
            <a:chExt cx="13286" cy="846"/>
          </a:xfrm>
        </p:grpSpPr>
        <p:sp>
          <p:nvSpPr>
            <p:cNvPr id="35" name="圆角矩形 34"/>
            <p:cNvSpPr/>
            <p:nvPr/>
          </p:nvSpPr>
          <p:spPr>
            <a:xfrm>
              <a:off x="5754" y="201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项目背景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8480" y="201"/>
              <a:ext cx="2171" cy="847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ym typeface="+mn-ea"/>
                </a:rPr>
                <a:t>项目创新</a:t>
              </a:r>
              <a:endParaRPr lang="zh-CN" altLang="en-US" b="1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11206" y="201"/>
              <a:ext cx="3659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任务分配与成果演示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15420" y="201"/>
              <a:ext cx="3620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预期价值与未来展望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-1045845" y="-1108710"/>
            <a:ext cx="14032865" cy="933386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6245" y="858520"/>
            <a:ext cx="5307965" cy="3030220"/>
          </a:xfrm>
          <a:prstGeom prst="rect">
            <a:avLst/>
          </a:prstGeom>
          <a:effectLst>
            <a:softEdge rad="635000"/>
          </a:effectLst>
        </p:spPr>
      </p:pic>
      <p:grpSp>
        <p:nvGrpSpPr>
          <p:cNvPr id="53" name="组合 52"/>
          <p:cNvGrpSpPr/>
          <p:nvPr/>
        </p:nvGrpSpPr>
        <p:grpSpPr>
          <a:xfrm>
            <a:off x="-818515" y="850265"/>
            <a:ext cx="13010515" cy="3069590"/>
            <a:chOff x="-1289" y="1192"/>
            <a:chExt cx="20489" cy="4834"/>
          </a:xfrm>
        </p:grpSpPr>
        <p:sp>
          <p:nvSpPr>
            <p:cNvPr id="51" name="对角圆角矩形 50"/>
            <p:cNvSpPr/>
            <p:nvPr/>
          </p:nvSpPr>
          <p:spPr>
            <a:xfrm>
              <a:off x="-1289" y="1192"/>
              <a:ext cx="20489" cy="4834"/>
            </a:xfrm>
            <a:prstGeom prst="round2Diag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ïš1idè"/>
            <p:cNvSpPr txBox="1"/>
            <p:nvPr/>
          </p:nvSpPr>
          <p:spPr bwMode="auto">
            <a:xfrm>
              <a:off x="404" y="1418"/>
              <a:ext cx="8642" cy="69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just" defTabSz="26670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6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Open Sans" panose="020B0606030504020204" pitchFamily="34" charset="0"/>
                </a:rPr>
                <a:t>双线交织叙事设计</a:t>
              </a:r>
              <a:endParaRPr lang="zh-CN" altLang="en-US" sz="6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endParaRPr>
            </a:p>
            <a:p>
              <a:pPr marL="0" indent="0" algn="just" defTabSz="26670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6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Open Sans" panose="020B0606030504020204" pitchFamily="34" charset="0"/>
                </a:rPr>
                <a:t>——</a:t>
              </a:r>
              <a:r>
                <a:rPr lang="zh-CN" altLang="en-US" sz="6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Open Sans" panose="020B0606030504020204" pitchFamily="34" charset="0"/>
                </a:rPr>
                <a:t>引导玩家</a:t>
              </a:r>
              <a:endParaRPr lang="zh-CN" altLang="en-US" sz="6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endParaRPr>
            </a:p>
            <a:p>
              <a:pPr marL="0" indent="0" algn="just" defTabSz="26670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6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Open Sans" panose="020B0606030504020204" pitchFamily="34" charset="0"/>
                </a:rPr>
                <a:t>直面沉迷与情感的失衡</a:t>
              </a:r>
              <a:endParaRPr lang="zh-CN" altLang="en-US" sz="6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endParaRPr>
            </a:p>
            <a:p>
              <a:pPr marL="0" indent="0" algn="just" defTabSz="266700">
                <a:spcBef>
                  <a:spcPct val="0"/>
                </a:spcBef>
                <a:spcAft>
                  <a:spcPct val="0"/>
                </a:spcAft>
              </a:pPr>
              <a:endParaRPr lang="zh-CN" altLang="en-US" sz="6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653790" y="127635"/>
            <a:ext cx="8436610" cy="537210"/>
            <a:chOff x="5754" y="201"/>
            <a:chExt cx="13286" cy="846"/>
          </a:xfrm>
        </p:grpSpPr>
        <p:sp>
          <p:nvSpPr>
            <p:cNvPr id="35" name="圆角矩形 34"/>
            <p:cNvSpPr/>
            <p:nvPr/>
          </p:nvSpPr>
          <p:spPr>
            <a:xfrm>
              <a:off x="5754" y="201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项目背景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8480" y="201"/>
              <a:ext cx="2171" cy="847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ym typeface="+mn-ea"/>
                </a:rPr>
                <a:t>项目创新</a:t>
              </a:r>
              <a:endParaRPr lang="zh-CN" altLang="en-US" b="1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11206" y="201"/>
              <a:ext cx="3659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团队任务分配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15420" y="201"/>
              <a:ext cx="3620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预期价值与未来展望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2"/>
            </p:custDataLst>
          </p:nvPr>
        </p:nvGrpSpPr>
        <p:grpSpPr>
          <a:xfrm>
            <a:off x="7513320" y="5335905"/>
            <a:ext cx="2525395" cy="539750"/>
            <a:chOff x="12043" y="6863"/>
            <a:chExt cx="3977" cy="850"/>
          </a:xfrm>
        </p:grpSpPr>
        <p:sp>
          <p:nvSpPr>
            <p:cNvPr id="2" name="矩形 1"/>
            <p:cNvSpPr/>
            <p:nvPr>
              <p:custDataLst>
                <p:tags r:id="rId3"/>
              </p:custDataLst>
            </p:nvPr>
          </p:nvSpPr>
          <p:spPr>
            <a:xfrm>
              <a:off x="12648" y="6863"/>
              <a:ext cx="3372" cy="850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noAutofit/>
            </a:bodyPr>
            <a:lstStyle/>
            <a:p>
              <a:pPr algn="just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schemeClr val="accent2"/>
                  </a:solidFill>
                  <a:latin typeface="+mn-ea"/>
                  <a:cs typeface="+mn-ea"/>
                  <a:sym typeface="+mn-ea"/>
                </a:rPr>
                <a:t>现实</a:t>
              </a:r>
              <a:r>
                <a:rPr lang="zh-CN" altLang="en-US" sz="2400" b="1">
                  <a:solidFill>
                    <a:schemeClr val="accent2"/>
                  </a:solidFill>
                  <a:latin typeface="+mn-ea"/>
                  <a:cs typeface="+mn-ea"/>
                  <a:sym typeface="+mn-ea"/>
                </a:rPr>
                <a:t>场景剧情</a:t>
              </a:r>
              <a:endParaRPr lang="zh-CN" altLang="en-US" sz="2400" b="1">
                <a:solidFill>
                  <a:schemeClr val="accent2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113" name="椭圆 112"/>
            <p:cNvSpPr/>
            <p:nvPr>
              <p:custDataLst>
                <p:tags r:id="rId4"/>
              </p:custDataLst>
            </p:nvPr>
          </p:nvSpPr>
          <p:spPr>
            <a:xfrm>
              <a:off x="12043" y="7339"/>
              <a:ext cx="295" cy="295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14" name="椭圆 113"/>
            <p:cNvSpPr/>
            <p:nvPr>
              <p:custDataLst>
                <p:tags r:id="rId5"/>
              </p:custDataLst>
            </p:nvPr>
          </p:nvSpPr>
          <p:spPr>
            <a:xfrm>
              <a:off x="12140" y="7436"/>
              <a:ext cx="102" cy="1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cxnSp>
          <p:nvCxnSpPr>
            <p:cNvPr id="115" name="直接连接符 114"/>
            <p:cNvCxnSpPr/>
            <p:nvPr>
              <p:custDataLst>
                <p:tags r:id="rId6"/>
              </p:custDataLst>
            </p:nvPr>
          </p:nvCxnSpPr>
          <p:spPr>
            <a:xfrm>
              <a:off x="12339" y="7487"/>
              <a:ext cx="298" cy="0"/>
            </a:xfrm>
            <a:prstGeom prst="line">
              <a:avLst/>
            </a:prstGeom>
            <a:ln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任意多边形: 形状 75"/>
          <p:cNvSpPr/>
          <p:nvPr>
            <p:custDataLst>
              <p:tags r:id="rId7"/>
            </p:custDataLst>
          </p:nvPr>
        </p:nvSpPr>
        <p:spPr>
          <a:xfrm>
            <a:off x="4990338" y="4627762"/>
            <a:ext cx="1875005" cy="1358350"/>
          </a:xfrm>
          <a:custGeom>
            <a:avLst/>
            <a:gdLst>
              <a:gd name="connsiteX0" fmla="*/ 1184688 w 2214992"/>
              <a:gd name="connsiteY0" fmla="*/ 23888 h 1616341"/>
              <a:gd name="connsiteX1" fmla="*/ 1171206 w 2214992"/>
              <a:gd name="connsiteY1" fmla="*/ 26291 h 1616341"/>
              <a:gd name="connsiteX2" fmla="*/ 1158063 w 2214992"/>
              <a:gd name="connsiteY2" fmla="*/ 30734 h 1616341"/>
              <a:gd name="connsiteX3" fmla="*/ 1379907 w 2214992"/>
              <a:gd name="connsiteY3" fmla="*/ 0 h 1616341"/>
              <a:gd name="connsiteX4" fmla="*/ 2214992 w 2214992"/>
              <a:gd name="connsiteY4" fmla="*/ 835085 h 1616341"/>
              <a:gd name="connsiteX5" fmla="*/ 1704960 w 2214992"/>
              <a:gd name="connsiteY5" fmla="*/ 1604545 h 1616341"/>
              <a:gd name="connsiteX6" fmla="*/ 1672731 w 2214992"/>
              <a:gd name="connsiteY6" fmla="*/ 1616341 h 1616341"/>
              <a:gd name="connsiteX7" fmla="*/ 1644966 w 2214992"/>
              <a:gd name="connsiteY7" fmla="*/ 1616341 h 1616341"/>
              <a:gd name="connsiteX8" fmla="*/ 1653103 w 2214992"/>
              <a:gd name="connsiteY8" fmla="*/ 1613815 h 1616341"/>
              <a:gd name="connsiteX9" fmla="*/ 2121717 w 2214992"/>
              <a:gd name="connsiteY9" fmla="*/ 906841 h 1616341"/>
              <a:gd name="connsiteX10" fmla="*/ 1432896 w 2214992"/>
              <a:gd name="connsiteY10" fmla="*/ 143532 h 1616341"/>
              <a:gd name="connsiteX11" fmla="*/ 1365244 w 2214992"/>
              <a:gd name="connsiteY11" fmla="*/ 140116 h 1616341"/>
              <a:gd name="connsiteX12" fmla="*/ 1365244 w 2214992"/>
              <a:gd name="connsiteY12" fmla="*/ 139336 h 1616341"/>
              <a:gd name="connsiteX13" fmla="*/ 919052 w 2214992"/>
              <a:gd name="connsiteY13" fmla="*/ 139336 h 1616341"/>
              <a:gd name="connsiteX14" fmla="*/ 1054854 w 2214992"/>
              <a:gd name="connsiteY14" fmla="*/ 65625 h 1616341"/>
              <a:gd name="connsiteX15" fmla="*/ 1054867 w 2214992"/>
              <a:gd name="connsiteY15" fmla="*/ 65621 h 1616341"/>
              <a:gd name="connsiteX16" fmla="*/ 1054853 w 2214992"/>
              <a:gd name="connsiteY16" fmla="*/ 65625 h 1616341"/>
              <a:gd name="connsiteX17" fmla="*/ 919051 w 2214992"/>
              <a:gd name="connsiteY17" fmla="*/ 139336 h 1616341"/>
              <a:gd name="connsiteX18" fmla="*/ 0 w 2214992"/>
              <a:gd name="connsiteY18" fmla="*/ 139336 h 1616341"/>
              <a:gd name="connsiteX19" fmla="*/ 62813 w 2214992"/>
              <a:gd name="connsiteY19" fmla="*/ 35941 h 1616341"/>
              <a:gd name="connsiteX20" fmla="*/ 90364 w 2214992"/>
              <a:gd name="connsiteY20" fmla="*/ 1 h 1616341"/>
              <a:gd name="connsiteX21" fmla="*/ 1379886 w 2214992"/>
              <a:gd name="connsiteY21" fmla="*/ 1 h 1616341"/>
              <a:gd name="connsiteX22" fmla="*/ 1371648 w 2214992"/>
              <a:gd name="connsiteY22" fmla="*/ 417 h 161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14992" h="1616341">
                <a:moveTo>
                  <a:pt x="1184688" y="23888"/>
                </a:moveTo>
                <a:lnTo>
                  <a:pt x="1171206" y="26291"/>
                </a:lnTo>
                <a:lnTo>
                  <a:pt x="1158063" y="30734"/>
                </a:lnTo>
                <a:close/>
                <a:moveTo>
                  <a:pt x="1379907" y="0"/>
                </a:moveTo>
                <a:cubicBezTo>
                  <a:pt x="1841112" y="0"/>
                  <a:pt x="2214992" y="373880"/>
                  <a:pt x="2214992" y="835085"/>
                </a:cubicBezTo>
                <a:cubicBezTo>
                  <a:pt x="2214992" y="1180989"/>
                  <a:pt x="2004685" y="1477772"/>
                  <a:pt x="1704960" y="1604545"/>
                </a:cubicBezTo>
                <a:lnTo>
                  <a:pt x="1672731" y="1616341"/>
                </a:lnTo>
                <a:lnTo>
                  <a:pt x="1644966" y="1616341"/>
                </a:lnTo>
                <a:lnTo>
                  <a:pt x="1653103" y="1613815"/>
                </a:lnTo>
                <a:cubicBezTo>
                  <a:pt x="1928488" y="1497338"/>
                  <a:pt x="2121717" y="1224655"/>
                  <a:pt x="2121717" y="906841"/>
                </a:cubicBezTo>
                <a:cubicBezTo>
                  <a:pt x="2121717" y="509574"/>
                  <a:pt x="1819797" y="182824"/>
                  <a:pt x="1432896" y="143532"/>
                </a:cubicBezTo>
                <a:lnTo>
                  <a:pt x="1365244" y="140116"/>
                </a:lnTo>
                <a:lnTo>
                  <a:pt x="1365244" y="139336"/>
                </a:lnTo>
                <a:lnTo>
                  <a:pt x="919052" y="139336"/>
                </a:lnTo>
                <a:lnTo>
                  <a:pt x="1054854" y="65625"/>
                </a:lnTo>
                <a:lnTo>
                  <a:pt x="1054867" y="65621"/>
                </a:lnTo>
                <a:lnTo>
                  <a:pt x="1054853" y="65625"/>
                </a:lnTo>
                <a:lnTo>
                  <a:pt x="919051" y="139336"/>
                </a:lnTo>
                <a:lnTo>
                  <a:pt x="0" y="139336"/>
                </a:lnTo>
                <a:lnTo>
                  <a:pt x="62813" y="35941"/>
                </a:lnTo>
                <a:lnTo>
                  <a:pt x="90364" y="1"/>
                </a:lnTo>
                <a:lnTo>
                  <a:pt x="1379886" y="1"/>
                </a:lnTo>
                <a:lnTo>
                  <a:pt x="1371648" y="41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79" name="任意多边形: 形状 78"/>
          <p:cNvSpPr/>
          <p:nvPr>
            <p:custDataLst>
              <p:tags r:id="rId8"/>
            </p:custDataLst>
          </p:nvPr>
        </p:nvSpPr>
        <p:spPr>
          <a:xfrm>
            <a:off x="5066530" y="4081080"/>
            <a:ext cx="2446874" cy="1905139"/>
          </a:xfrm>
          <a:custGeom>
            <a:avLst/>
            <a:gdLst>
              <a:gd name="connsiteX0" fmla="*/ 1264082 w 2912102"/>
              <a:gd name="connsiteY0" fmla="*/ 0 h 2267156"/>
              <a:gd name="connsiteX1" fmla="*/ 2821738 w 2912102"/>
              <a:gd name="connsiteY1" fmla="*/ 1557656 h 2267156"/>
              <a:gd name="connsiteX2" fmla="*/ 2751710 w 2912102"/>
              <a:gd name="connsiteY2" fmla="*/ 2020856 h 2267156"/>
              <a:gd name="connsiteX3" fmla="*/ 2725117 w 2912102"/>
              <a:gd name="connsiteY3" fmla="*/ 2093511 h 2267156"/>
              <a:gd name="connsiteX4" fmla="*/ 2912102 w 2912102"/>
              <a:gd name="connsiteY4" fmla="*/ 2267156 h 2267156"/>
              <a:gd name="connsiteX5" fmla="*/ 2649620 w 2912102"/>
              <a:gd name="connsiteY5" fmla="*/ 2267156 h 2267156"/>
              <a:gd name="connsiteX6" fmla="*/ 2611872 w 2912102"/>
              <a:gd name="connsiteY6" fmla="*/ 2267156 h 2267156"/>
              <a:gd name="connsiteX7" fmla="*/ 1582366 w 2912102"/>
              <a:gd name="connsiteY7" fmla="*/ 2267156 h 2267156"/>
              <a:gd name="connsiteX8" fmla="*/ 1614595 w 2912102"/>
              <a:gd name="connsiteY8" fmla="*/ 2255360 h 2267156"/>
              <a:gd name="connsiteX9" fmla="*/ 2124627 w 2912102"/>
              <a:gd name="connsiteY9" fmla="*/ 1485900 h 2267156"/>
              <a:gd name="connsiteX10" fmla="*/ 1374925 w 2912102"/>
              <a:gd name="connsiteY10" fmla="*/ 655126 h 2267156"/>
              <a:gd name="connsiteX11" fmla="*/ 1343785 w 2912102"/>
              <a:gd name="connsiteY11" fmla="*/ 653554 h 2267156"/>
              <a:gd name="connsiteX12" fmla="*/ 1343785 w 2912102"/>
              <a:gd name="connsiteY12" fmla="*/ 650816 h 2267156"/>
              <a:gd name="connsiteX13" fmla="*/ 1289562 w 2912102"/>
              <a:gd name="connsiteY13" fmla="*/ 650816 h 2267156"/>
              <a:gd name="connsiteX14" fmla="*/ 1289542 w 2912102"/>
              <a:gd name="connsiteY14" fmla="*/ 650815 h 2267156"/>
              <a:gd name="connsiteX15" fmla="*/ 1289522 w 2912102"/>
              <a:gd name="connsiteY15" fmla="*/ 650816 h 2267156"/>
              <a:gd name="connsiteX16" fmla="*/ 0 w 2912102"/>
              <a:gd name="connsiteY16" fmla="*/ 650816 h 2267156"/>
              <a:gd name="connsiteX17" fmla="*/ 86264 w 2912102"/>
              <a:gd name="connsiteY17" fmla="*/ 538286 h 2267156"/>
              <a:gd name="connsiteX18" fmla="*/ 1264082 w 2912102"/>
              <a:gd name="connsiteY18" fmla="*/ 0 h 226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12102" h="2267156">
                <a:moveTo>
                  <a:pt x="1264082" y="0"/>
                </a:moveTo>
                <a:cubicBezTo>
                  <a:pt x="2124352" y="0"/>
                  <a:pt x="2821738" y="697386"/>
                  <a:pt x="2821738" y="1557656"/>
                </a:cubicBezTo>
                <a:cubicBezTo>
                  <a:pt x="2821738" y="1718957"/>
                  <a:pt x="2797221" y="1874531"/>
                  <a:pt x="2751710" y="2020856"/>
                </a:cubicBezTo>
                <a:lnTo>
                  <a:pt x="2725117" y="2093511"/>
                </a:lnTo>
                <a:lnTo>
                  <a:pt x="2912102" y="2267156"/>
                </a:lnTo>
                <a:lnTo>
                  <a:pt x="2649620" y="2267156"/>
                </a:lnTo>
                <a:lnTo>
                  <a:pt x="2611872" y="2267156"/>
                </a:lnTo>
                <a:lnTo>
                  <a:pt x="1582366" y="2267156"/>
                </a:lnTo>
                <a:lnTo>
                  <a:pt x="1614595" y="2255360"/>
                </a:lnTo>
                <a:cubicBezTo>
                  <a:pt x="1914320" y="2128587"/>
                  <a:pt x="2124627" y="1831804"/>
                  <a:pt x="2124627" y="1485900"/>
                </a:cubicBezTo>
                <a:cubicBezTo>
                  <a:pt x="2124627" y="1053520"/>
                  <a:pt x="1796022" y="697891"/>
                  <a:pt x="1374925" y="655126"/>
                </a:cubicBezTo>
                <a:lnTo>
                  <a:pt x="1343785" y="653554"/>
                </a:lnTo>
                <a:lnTo>
                  <a:pt x="1343785" y="650816"/>
                </a:lnTo>
                <a:lnTo>
                  <a:pt x="1289562" y="650816"/>
                </a:lnTo>
                <a:lnTo>
                  <a:pt x="1289542" y="650815"/>
                </a:lnTo>
                <a:lnTo>
                  <a:pt x="1289522" y="650816"/>
                </a:lnTo>
                <a:lnTo>
                  <a:pt x="0" y="650816"/>
                </a:lnTo>
                <a:lnTo>
                  <a:pt x="86264" y="538286"/>
                </a:lnTo>
                <a:cubicBezTo>
                  <a:pt x="371876" y="208569"/>
                  <a:pt x="793622" y="0"/>
                  <a:pt x="1264082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tIns="107950" bIns="3619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b="1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4" name="任意多边形: 形状 75"/>
          <p:cNvSpPr/>
          <p:nvPr>
            <p:custDataLst>
              <p:tags r:id="rId9"/>
            </p:custDataLst>
          </p:nvPr>
        </p:nvSpPr>
        <p:spPr>
          <a:xfrm rot="10800000">
            <a:off x="5392729" y="4824910"/>
            <a:ext cx="1861023" cy="1358350"/>
          </a:xfrm>
          <a:custGeom>
            <a:avLst/>
            <a:gdLst>
              <a:gd name="connsiteX0" fmla="*/ 1184688 w 2214992"/>
              <a:gd name="connsiteY0" fmla="*/ 23888 h 1616341"/>
              <a:gd name="connsiteX1" fmla="*/ 1171206 w 2214992"/>
              <a:gd name="connsiteY1" fmla="*/ 26291 h 1616341"/>
              <a:gd name="connsiteX2" fmla="*/ 1158063 w 2214992"/>
              <a:gd name="connsiteY2" fmla="*/ 30734 h 1616341"/>
              <a:gd name="connsiteX3" fmla="*/ 1379907 w 2214992"/>
              <a:gd name="connsiteY3" fmla="*/ 0 h 1616341"/>
              <a:gd name="connsiteX4" fmla="*/ 2214992 w 2214992"/>
              <a:gd name="connsiteY4" fmla="*/ 835085 h 1616341"/>
              <a:gd name="connsiteX5" fmla="*/ 1704960 w 2214992"/>
              <a:gd name="connsiteY5" fmla="*/ 1604545 h 1616341"/>
              <a:gd name="connsiteX6" fmla="*/ 1672731 w 2214992"/>
              <a:gd name="connsiteY6" fmla="*/ 1616341 h 1616341"/>
              <a:gd name="connsiteX7" fmla="*/ 1644966 w 2214992"/>
              <a:gd name="connsiteY7" fmla="*/ 1616341 h 1616341"/>
              <a:gd name="connsiteX8" fmla="*/ 1653103 w 2214992"/>
              <a:gd name="connsiteY8" fmla="*/ 1613815 h 1616341"/>
              <a:gd name="connsiteX9" fmla="*/ 2121717 w 2214992"/>
              <a:gd name="connsiteY9" fmla="*/ 906841 h 1616341"/>
              <a:gd name="connsiteX10" fmla="*/ 1432896 w 2214992"/>
              <a:gd name="connsiteY10" fmla="*/ 143532 h 1616341"/>
              <a:gd name="connsiteX11" fmla="*/ 1365244 w 2214992"/>
              <a:gd name="connsiteY11" fmla="*/ 140116 h 1616341"/>
              <a:gd name="connsiteX12" fmla="*/ 1365244 w 2214992"/>
              <a:gd name="connsiteY12" fmla="*/ 139336 h 1616341"/>
              <a:gd name="connsiteX13" fmla="*/ 919052 w 2214992"/>
              <a:gd name="connsiteY13" fmla="*/ 139336 h 1616341"/>
              <a:gd name="connsiteX14" fmla="*/ 1054854 w 2214992"/>
              <a:gd name="connsiteY14" fmla="*/ 65625 h 1616341"/>
              <a:gd name="connsiteX15" fmla="*/ 1054867 w 2214992"/>
              <a:gd name="connsiteY15" fmla="*/ 65621 h 1616341"/>
              <a:gd name="connsiteX16" fmla="*/ 1054853 w 2214992"/>
              <a:gd name="connsiteY16" fmla="*/ 65625 h 1616341"/>
              <a:gd name="connsiteX17" fmla="*/ 919051 w 2214992"/>
              <a:gd name="connsiteY17" fmla="*/ 139336 h 1616341"/>
              <a:gd name="connsiteX18" fmla="*/ 0 w 2214992"/>
              <a:gd name="connsiteY18" fmla="*/ 139336 h 1616341"/>
              <a:gd name="connsiteX19" fmla="*/ 62813 w 2214992"/>
              <a:gd name="connsiteY19" fmla="*/ 35941 h 1616341"/>
              <a:gd name="connsiteX20" fmla="*/ 90364 w 2214992"/>
              <a:gd name="connsiteY20" fmla="*/ 1 h 1616341"/>
              <a:gd name="connsiteX21" fmla="*/ 1379886 w 2214992"/>
              <a:gd name="connsiteY21" fmla="*/ 1 h 1616341"/>
              <a:gd name="connsiteX22" fmla="*/ 1371648 w 2214992"/>
              <a:gd name="connsiteY22" fmla="*/ 417 h 161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14992" h="1616341">
                <a:moveTo>
                  <a:pt x="1184688" y="23888"/>
                </a:moveTo>
                <a:lnTo>
                  <a:pt x="1171206" y="26291"/>
                </a:lnTo>
                <a:lnTo>
                  <a:pt x="1158063" y="30734"/>
                </a:lnTo>
                <a:close/>
                <a:moveTo>
                  <a:pt x="1379907" y="0"/>
                </a:moveTo>
                <a:cubicBezTo>
                  <a:pt x="1841112" y="0"/>
                  <a:pt x="2214992" y="373880"/>
                  <a:pt x="2214992" y="835085"/>
                </a:cubicBezTo>
                <a:cubicBezTo>
                  <a:pt x="2214992" y="1180989"/>
                  <a:pt x="2004685" y="1477772"/>
                  <a:pt x="1704960" y="1604545"/>
                </a:cubicBezTo>
                <a:lnTo>
                  <a:pt x="1672731" y="1616341"/>
                </a:lnTo>
                <a:lnTo>
                  <a:pt x="1644966" y="1616341"/>
                </a:lnTo>
                <a:lnTo>
                  <a:pt x="1653103" y="1613815"/>
                </a:lnTo>
                <a:cubicBezTo>
                  <a:pt x="1928488" y="1497338"/>
                  <a:pt x="2121717" y="1224655"/>
                  <a:pt x="2121717" y="906841"/>
                </a:cubicBezTo>
                <a:cubicBezTo>
                  <a:pt x="2121717" y="509574"/>
                  <a:pt x="1819797" y="182824"/>
                  <a:pt x="1432896" y="143532"/>
                </a:cubicBezTo>
                <a:lnTo>
                  <a:pt x="1365244" y="140116"/>
                </a:lnTo>
                <a:lnTo>
                  <a:pt x="1365244" y="139336"/>
                </a:lnTo>
                <a:lnTo>
                  <a:pt x="919052" y="139336"/>
                </a:lnTo>
                <a:lnTo>
                  <a:pt x="1054854" y="65625"/>
                </a:lnTo>
                <a:lnTo>
                  <a:pt x="1054867" y="65621"/>
                </a:lnTo>
                <a:lnTo>
                  <a:pt x="1054853" y="65625"/>
                </a:lnTo>
                <a:lnTo>
                  <a:pt x="919051" y="139336"/>
                </a:lnTo>
                <a:lnTo>
                  <a:pt x="0" y="139336"/>
                </a:lnTo>
                <a:lnTo>
                  <a:pt x="62813" y="35941"/>
                </a:lnTo>
                <a:lnTo>
                  <a:pt x="90364" y="1"/>
                </a:lnTo>
                <a:lnTo>
                  <a:pt x="1379886" y="1"/>
                </a:lnTo>
                <a:lnTo>
                  <a:pt x="1371648" y="4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5" name="任意多边形: 形状 78"/>
          <p:cNvSpPr/>
          <p:nvPr>
            <p:custDataLst>
              <p:tags r:id="rId10"/>
            </p:custDataLst>
          </p:nvPr>
        </p:nvSpPr>
        <p:spPr>
          <a:xfrm rot="10800000">
            <a:off x="4731283" y="4824910"/>
            <a:ext cx="2446874" cy="1905139"/>
          </a:xfrm>
          <a:custGeom>
            <a:avLst/>
            <a:gdLst>
              <a:gd name="connsiteX0" fmla="*/ 1264082 w 2912102"/>
              <a:gd name="connsiteY0" fmla="*/ 0 h 2267156"/>
              <a:gd name="connsiteX1" fmla="*/ 2821738 w 2912102"/>
              <a:gd name="connsiteY1" fmla="*/ 1557656 h 2267156"/>
              <a:gd name="connsiteX2" fmla="*/ 2751710 w 2912102"/>
              <a:gd name="connsiteY2" fmla="*/ 2020856 h 2267156"/>
              <a:gd name="connsiteX3" fmla="*/ 2725117 w 2912102"/>
              <a:gd name="connsiteY3" fmla="*/ 2093511 h 2267156"/>
              <a:gd name="connsiteX4" fmla="*/ 2912102 w 2912102"/>
              <a:gd name="connsiteY4" fmla="*/ 2267156 h 2267156"/>
              <a:gd name="connsiteX5" fmla="*/ 2649620 w 2912102"/>
              <a:gd name="connsiteY5" fmla="*/ 2267156 h 2267156"/>
              <a:gd name="connsiteX6" fmla="*/ 2611872 w 2912102"/>
              <a:gd name="connsiteY6" fmla="*/ 2267156 h 2267156"/>
              <a:gd name="connsiteX7" fmla="*/ 1582366 w 2912102"/>
              <a:gd name="connsiteY7" fmla="*/ 2267156 h 2267156"/>
              <a:gd name="connsiteX8" fmla="*/ 1614595 w 2912102"/>
              <a:gd name="connsiteY8" fmla="*/ 2255360 h 2267156"/>
              <a:gd name="connsiteX9" fmla="*/ 2124627 w 2912102"/>
              <a:gd name="connsiteY9" fmla="*/ 1485900 h 2267156"/>
              <a:gd name="connsiteX10" fmla="*/ 1374925 w 2912102"/>
              <a:gd name="connsiteY10" fmla="*/ 655126 h 2267156"/>
              <a:gd name="connsiteX11" fmla="*/ 1343785 w 2912102"/>
              <a:gd name="connsiteY11" fmla="*/ 653554 h 2267156"/>
              <a:gd name="connsiteX12" fmla="*/ 1343785 w 2912102"/>
              <a:gd name="connsiteY12" fmla="*/ 650816 h 2267156"/>
              <a:gd name="connsiteX13" fmla="*/ 1289562 w 2912102"/>
              <a:gd name="connsiteY13" fmla="*/ 650816 h 2267156"/>
              <a:gd name="connsiteX14" fmla="*/ 1289542 w 2912102"/>
              <a:gd name="connsiteY14" fmla="*/ 650815 h 2267156"/>
              <a:gd name="connsiteX15" fmla="*/ 1289522 w 2912102"/>
              <a:gd name="connsiteY15" fmla="*/ 650816 h 2267156"/>
              <a:gd name="connsiteX16" fmla="*/ 0 w 2912102"/>
              <a:gd name="connsiteY16" fmla="*/ 650816 h 2267156"/>
              <a:gd name="connsiteX17" fmla="*/ 86264 w 2912102"/>
              <a:gd name="connsiteY17" fmla="*/ 538286 h 2267156"/>
              <a:gd name="connsiteX18" fmla="*/ 1264082 w 2912102"/>
              <a:gd name="connsiteY18" fmla="*/ 0 h 2267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12102" h="2267156">
                <a:moveTo>
                  <a:pt x="1264082" y="0"/>
                </a:moveTo>
                <a:cubicBezTo>
                  <a:pt x="2124352" y="0"/>
                  <a:pt x="2821738" y="697386"/>
                  <a:pt x="2821738" y="1557656"/>
                </a:cubicBezTo>
                <a:cubicBezTo>
                  <a:pt x="2821738" y="1718957"/>
                  <a:pt x="2797221" y="1874531"/>
                  <a:pt x="2751710" y="2020856"/>
                </a:cubicBezTo>
                <a:lnTo>
                  <a:pt x="2725117" y="2093511"/>
                </a:lnTo>
                <a:lnTo>
                  <a:pt x="2912102" y="2267156"/>
                </a:lnTo>
                <a:lnTo>
                  <a:pt x="2649620" y="2267156"/>
                </a:lnTo>
                <a:lnTo>
                  <a:pt x="2611872" y="2267156"/>
                </a:lnTo>
                <a:lnTo>
                  <a:pt x="1582366" y="2267156"/>
                </a:lnTo>
                <a:lnTo>
                  <a:pt x="1614595" y="2255360"/>
                </a:lnTo>
                <a:cubicBezTo>
                  <a:pt x="1914320" y="2128587"/>
                  <a:pt x="2124627" y="1831804"/>
                  <a:pt x="2124627" y="1485900"/>
                </a:cubicBezTo>
                <a:cubicBezTo>
                  <a:pt x="2124627" y="1053520"/>
                  <a:pt x="1796022" y="697891"/>
                  <a:pt x="1374925" y="655126"/>
                </a:cubicBezTo>
                <a:lnTo>
                  <a:pt x="1343785" y="653554"/>
                </a:lnTo>
                <a:lnTo>
                  <a:pt x="1343785" y="650816"/>
                </a:lnTo>
                <a:lnTo>
                  <a:pt x="1289562" y="650816"/>
                </a:lnTo>
                <a:lnTo>
                  <a:pt x="1289542" y="650815"/>
                </a:lnTo>
                <a:lnTo>
                  <a:pt x="1289522" y="650816"/>
                </a:lnTo>
                <a:lnTo>
                  <a:pt x="0" y="650816"/>
                </a:lnTo>
                <a:lnTo>
                  <a:pt x="86264" y="538286"/>
                </a:lnTo>
                <a:cubicBezTo>
                  <a:pt x="371876" y="208569"/>
                  <a:pt x="793622" y="0"/>
                  <a:pt x="126408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tIns="107950" bIns="3619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b="1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11"/>
            </p:custDataLst>
          </p:nvPr>
        </p:nvSpPr>
        <p:spPr>
          <a:xfrm>
            <a:off x="4954147" y="4956342"/>
            <a:ext cx="412007" cy="38410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altLang="zh-CN" sz="1600" b="1">
              <a:gradFill>
                <a:gsLst>
                  <a:gs pos="0">
                    <a:schemeClr val="accent1">
                      <a:lumMod val="5000"/>
                      <a:lumOff val="95000"/>
                      <a:alpha val="100000"/>
                    </a:schemeClr>
                  </a:gs>
                  <a:gs pos="100000">
                    <a:schemeClr val="accent1">
                      <a:lumMod val="0"/>
                      <a:lumOff val="100000"/>
                      <a:alpha val="100000"/>
                    </a:schemeClr>
                  </a:gs>
                </a:gsLst>
                <a:lin ang="5400000" scaled="0"/>
              </a:gradFill>
              <a:latin typeface="+mn-ea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12"/>
            </p:custDataLst>
          </p:nvPr>
        </p:nvSpPr>
        <p:spPr>
          <a:xfrm>
            <a:off x="6865627" y="5485880"/>
            <a:ext cx="412007" cy="38410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altLang="zh-CN" sz="1600" b="1">
              <a:gradFill>
                <a:gsLst>
                  <a:gs pos="0">
                    <a:schemeClr val="accent2">
                      <a:lumMod val="5000"/>
                      <a:lumOff val="95000"/>
                      <a:alpha val="100000"/>
                    </a:schemeClr>
                  </a:gs>
                  <a:gs pos="100000">
                    <a:schemeClr val="accent2">
                      <a:lumMod val="0"/>
                      <a:lumOff val="100000"/>
                      <a:alpha val="100000"/>
                    </a:schemeClr>
                  </a:gs>
                </a:gsLst>
                <a:lin ang="5400000" scaled="0"/>
              </a:gradFill>
              <a:latin typeface="+mn-ea"/>
              <a:cs typeface="+mn-ea"/>
              <a:sym typeface="+mn-ea"/>
            </a:endParaRPr>
          </a:p>
        </p:txBody>
      </p:sp>
      <p:grpSp>
        <p:nvGrpSpPr>
          <p:cNvPr id="12" name="组合 11"/>
          <p:cNvGrpSpPr/>
          <p:nvPr>
            <p:custDataLst>
              <p:tags r:id="rId13"/>
            </p:custDataLst>
          </p:nvPr>
        </p:nvGrpSpPr>
        <p:grpSpPr>
          <a:xfrm>
            <a:off x="2072005" y="4416425"/>
            <a:ext cx="2530475" cy="539750"/>
            <a:chOff x="3263" y="6863"/>
            <a:chExt cx="3985" cy="850"/>
          </a:xfrm>
        </p:grpSpPr>
        <p:sp>
          <p:nvSpPr>
            <p:cNvPr id="8" name="矩形 7"/>
            <p:cNvSpPr/>
            <p:nvPr>
              <p:custDataLst>
                <p:tags r:id="rId14"/>
              </p:custDataLst>
            </p:nvPr>
          </p:nvSpPr>
          <p:spPr>
            <a:xfrm>
              <a:off x="3263" y="6863"/>
              <a:ext cx="3401" cy="850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no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chemeClr val="accent1"/>
                  </a:solidFill>
                  <a:latin typeface="+mn-ea"/>
                  <a:cs typeface="+mn-ea"/>
                  <a:sym typeface="+mn-ea"/>
                </a:rPr>
                <a:t>游戏</a:t>
              </a:r>
              <a:r>
                <a:rPr lang="zh-CN" altLang="en-US" sz="2400" b="1" dirty="0">
                  <a:solidFill>
                    <a:schemeClr val="accent1"/>
                  </a:solidFill>
                  <a:latin typeface="+mn-ea"/>
                  <a:cs typeface="+mn-ea"/>
                  <a:sym typeface="+mn-ea"/>
                </a:rPr>
                <a:t>场景剧情</a:t>
              </a:r>
              <a:endParaRPr lang="zh-CN" altLang="en-US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123" name="椭圆 122"/>
            <p:cNvSpPr/>
            <p:nvPr>
              <p:custDataLst>
                <p:tags r:id="rId15"/>
              </p:custDataLst>
            </p:nvPr>
          </p:nvSpPr>
          <p:spPr>
            <a:xfrm>
              <a:off x="6954" y="7353"/>
              <a:ext cx="295" cy="295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4" name="椭圆 123"/>
            <p:cNvSpPr/>
            <p:nvPr>
              <p:custDataLst>
                <p:tags r:id="rId16"/>
              </p:custDataLst>
            </p:nvPr>
          </p:nvSpPr>
          <p:spPr>
            <a:xfrm>
              <a:off x="7050" y="7450"/>
              <a:ext cx="102" cy="10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cxnSp>
          <p:nvCxnSpPr>
            <p:cNvPr id="125" name="直接连接符 124"/>
            <p:cNvCxnSpPr/>
            <p:nvPr>
              <p:custDataLst>
                <p:tags r:id="rId17"/>
              </p:custDataLst>
            </p:nvPr>
          </p:nvCxnSpPr>
          <p:spPr>
            <a:xfrm>
              <a:off x="6656" y="7502"/>
              <a:ext cx="298" cy="0"/>
            </a:xfrm>
            <a:prstGeom prst="line">
              <a:avLst/>
            </a:prstGeom>
            <a:ln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36" descr="对冲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>
            <a:lum bright="100000"/>
          </a:blip>
          <a:stretch>
            <a:fillRect/>
          </a:stretch>
        </p:blipFill>
        <p:spPr>
          <a:xfrm>
            <a:off x="10650220" y="850265"/>
            <a:ext cx="1440000" cy="144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820420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Open Sans" panose="020B0606030504020204" pitchFamily="34" charset="0"/>
              </a:rPr>
              <a:t>针对现实认知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Open Sans" panose="020B0606030504020204" pitchFamily="34" charset="0"/>
              </a:rPr>
              <a:t>偏差</a:t>
            </a:r>
            <a:endParaRPr lang="zh-CN" altLang="en-US" sz="16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Open Sans" panose="020B0606030504020204" pitchFamily="34" charset="0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  <p:pic>
        <p:nvPicPr>
          <p:cNvPr id="15" name="图片 14" descr="图片20"/>
          <p:cNvPicPr>
            <a:picLocks noChangeAspect="1"/>
          </p:cNvPicPr>
          <p:nvPr/>
        </p:nvPicPr>
        <p:blipFill>
          <a:blip r:embed="rId2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190" y="127635"/>
            <a:ext cx="1664257" cy="61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02685" y="127635"/>
            <a:ext cx="8436610" cy="537210"/>
            <a:chOff x="5754" y="201"/>
            <a:chExt cx="13286" cy="846"/>
          </a:xfrm>
        </p:grpSpPr>
        <p:sp>
          <p:nvSpPr>
            <p:cNvPr id="35" name="圆角矩形 34"/>
            <p:cNvSpPr/>
            <p:nvPr/>
          </p:nvSpPr>
          <p:spPr>
            <a:xfrm>
              <a:off x="5754" y="201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项目背景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8480" y="201"/>
              <a:ext cx="2171" cy="847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ym typeface="+mn-ea"/>
                </a:rPr>
                <a:t>项目创新</a:t>
              </a:r>
              <a:endParaRPr lang="zh-CN" altLang="en-US" b="1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11206" y="201"/>
              <a:ext cx="3659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团队任务分配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15420" y="201"/>
              <a:ext cx="3620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预期价值与未来展望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</p:grpSp>
      <p:sp>
        <p:nvSpPr>
          <p:cNvPr id="2" name="任意多边形: 形状 2"/>
          <p:cNvSpPr/>
          <p:nvPr>
            <p:custDataLst>
              <p:tags r:id="rId1"/>
            </p:custDataLst>
          </p:nvPr>
        </p:nvSpPr>
        <p:spPr>
          <a:xfrm flipV="1">
            <a:off x="-46355" y="5981062"/>
            <a:ext cx="12192000" cy="602367"/>
          </a:xfrm>
          <a:custGeom>
            <a:avLst/>
            <a:gdLst>
              <a:gd name="connsiteX0" fmla="*/ 0 w 19248"/>
              <a:gd name="connsiteY0" fmla="*/ 865 h 950"/>
              <a:gd name="connsiteX1" fmla="*/ 1438 w 19248"/>
              <a:gd name="connsiteY1" fmla="*/ 943 h 950"/>
              <a:gd name="connsiteX2" fmla="*/ 7493 w 19248"/>
              <a:gd name="connsiteY2" fmla="*/ 354 h 950"/>
              <a:gd name="connsiteX3" fmla="*/ 12353 w 19248"/>
              <a:gd name="connsiteY3" fmla="*/ 737 h 950"/>
              <a:gd name="connsiteX4" fmla="*/ 15481 w 19248"/>
              <a:gd name="connsiteY4" fmla="*/ 564 h 950"/>
              <a:gd name="connsiteX5" fmla="*/ 19248 w 19248"/>
              <a:gd name="connsiteY5" fmla="*/ 0 h 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48" h="951">
                <a:moveTo>
                  <a:pt x="0" y="865"/>
                </a:moveTo>
                <a:cubicBezTo>
                  <a:pt x="890" y="959"/>
                  <a:pt x="964" y="959"/>
                  <a:pt x="1438" y="943"/>
                </a:cubicBezTo>
                <a:cubicBezTo>
                  <a:pt x="2977" y="890"/>
                  <a:pt x="5646" y="406"/>
                  <a:pt x="7493" y="354"/>
                </a:cubicBezTo>
                <a:cubicBezTo>
                  <a:pt x="9340" y="302"/>
                  <a:pt x="11021" y="702"/>
                  <a:pt x="12353" y="737"/>
                </a:cubicBezTo>
                <a:cubicBezTo>
                  <a:pt x="13684" y="772"/>
                  <a:pt x="14348" y="706"/>
                  <a:pt x="15481" y="564"/>
                </a:cubicBezTo>
                <a:cubicBezTo>
                  <a:pt x="16615" y="422"/>
                  <a:pt x="17978" y="268"/>
                  <a:pt x="19248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tx1">
                    <a:lumMod val="50000"/>
                    <a:lumOff val="50000"/>
                    <a:alpha val="20000"/>
                  </a:schemeClr>
                </a:gs>
                <a:gs pos="60000">
                  <a:schemeClr val="tx1">
                    <a:lumMod val="50000"/>
                    <a:lumOff val="50000"/>
                    <a:alpha val="60000"/>
                  </a:schemeClr>
                </a:gs>
                <a:gs pos="100000">
                  <a:schemeClr val="tx1">
                    <a:lumMod val="50000"/>
                    <a:lumOff val="50000"/>
                    <a:alpha val="2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3" name="任意多边形: 形状 3"/>
          <p:cNvSpPr/>
          <p:nvPr>
            <p:custDataLst>
              <p:tags r:id="rId2"/>
            </p:custDataLst>
          </p:nvPr>
        </p:nvSpPr>
        <p:spPr>
          <a:xfrm rot="261585">
            <a:off x="6219" y="5373615"/>
            <a:ext cx="12072918" cy="1772299"/>
          </a:xfrm>
          <a:custGeom>
            <a:avLst/>
            <a:gdLst>
              <a:gd name="connsiteX0" fmla="*/ 0 w 19060"/>
              <a:gd name="connsiteY0" fmla="*/ 2798 h 2798"/>
              <a:gd name="connsiteX1" fmla="*/ 7398 w 19060"/>
              <a:gd name="connsiteY1" fmla="*/ 884 h 2798"/>
              <a:gd name="connsiteX2" fmla="*/ 12257 w 19060"/>
              <a:gd name="connsiteY2" fmla="*/ 1605 h 2798"/>
              <a:gd name="connsiteX3" fmla="*/ 15386 w 19060"/>
              <a:gd name="connsiteY3" fmla="*/ 1279 h 2798"/>
              <a:gd name="connsiteX4" fmla="*/ 19060 w 19060"/>
              <a:gd name="connsiteY4" fmla="*/ 0 h 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60" h="2798">
                <a:moveTo>
                  <a:pt x="0" y="2798"/>
                </a:moveTo>
                <a:cubicBezTo>
                  <a:pt x="1517" y="2480"/>
                  <a:pt x="5561" y="1070"/>
                  <a:pt x="7398" y="884"/>
                </a:cubicBezTo>
                <a:cubicBezTo>
                  <a:pt x="9235" y="698"/>
                  <a:pt x="10926" y="1539"/>
                  <a:pt x="12257" y="1605"/>
                </a:cubicBezTo>
                <a:cubicBezTo>
                  <a:pt x="13589" y="1670"/>
                  <a:pt x="14252" y="1546"/>
                  <a:pt x="15386" y="1279"/>
                </a:cubicBezTo>
                <a:cubicBezTo>
                  <a:pt x="16520" y="1012"/>
                  <a:pt x="17790" y="506"/>
                  <a:pt x="19060" y="0"/>
                </a:cubicBezTo>
              </a:path>
            </a:pathLst>
          </a:custGeom>
          <a:noFill/>
          <a:ln w="31750">
            <a:gradFill>
              <a:gsLst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5300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5" name="矩形: 圆角 33"/>
          <p:cNvSpPr/>
          <p:nvPr>
            <p:custDataLst>
              <p:tags r:id="rId3"/>
            </p:custDataLst>
          </p:nvPr>
        </p:nvSpPr>
        <p:spPr>
          <a:xfrm>
            <a:off x="8072299" y="5802940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>
                    <a:alpha val="2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rPr>
              <a:t>情感反馈抉择引导</a:t>
            </a:r>
            <a:endParaRPr lang="zh-CN" altLang="en-US" sz="1795" b="1" spc="100" dirty="0">
              <a:solidFill>
                <a:schemeClr val="accent1">
                  <a:alpha val="2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9106513" y="6247730"/>
            <a:ext cx="502743" cy="502743"/>
          </a:xfrm>
          <a:prstGeom prst="ellipse">
            <a:avLst/>
          </a:prstGeom>
          <a:solidFill>
            <a:srgbClr val="348F86">
              <a:alpha val="20000"/>
            </a:srgbClr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/>
          <a:lstStyle/>
          <a:p>
            <a:pPr algn="ctr"/>
            <a:r>
              <a:rPr lang="en-US" altLang="zh-CN" sz="1795" b="1" dirty="0">
                <a:solidFill>
                  <a:srgbClr val="FFFFFF"/>
                </a:solidFill>
              </a:rPr>
              <a:t>03</a:t>
            </a:r>
            <a:endParaRPr lang="en-US" altLang="zh-CN" sz="1795" b="1" dirty="0">
              <a:solidFill>
                <a:srgbClr val="FFFFFF"/>
              </a:solidFill>
            </a:endParaRPr>
          </a:p>
        </p:txBody>
      </p:sp>
      <p:sp>
        <p:nvSpPr>
          <p:cNvPr id="7" name="矩形: 圆角 31"/>
          <p:cNvSpPr/>
          <p:nvPr>
            <p:custDataLst>
              <p:tags r:id="rId5"/>
            </p:custDataLst>
          </p:nvPr>
        </p:nvSpPr>
        <p:spPr>
          <a:xfrm>
            <a:off x="4760643" y="6516932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宋体" panose="02010600030101010101" pitchFamily="2" charset="-122"/>
                <a:sym typeface="+mn-ea"/>
              </a:rPr>
              <a:t>双线交织叙事设计</a:t>
            </a:r>
            <a:endParaRPr lang="zh-CN" altLang="en-US" sz="1795" b="1" spc="1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>
            <a:off x="5798179" y="5791670"/>
            <a:ext cx="502743" cy="502743"/>
          </a:xfrm>
          <a:prstGeom prst="ellipse">
            <a:avLst/>
          </a:prstGeom>
          <a:solidFill>
            <a:srgbClr val="348F86"/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/>
          <a:lstStyle/>
          <a:p>
            <a:pPr algn="ctr"/>
            <a:r>
              <a:rPr lang="en-US" altLang="zh-CN" sz="1795" b="1" dirty="0">
                <a:solidFill>
                  <a:srgbClr val="FFFFFF"/>
                </a:solidFill>
              </a:rPr>
              <a:t>02</a:t>
            </a:r>
            <a:endParaRPr lang="en-US" altLang="zh-CN" sz="1795" b="1" dirty="0">
              <a:solidFill>
                <a:srgbClr val="FFFFFF"/>
              </a:solidFill>
            </a:endParaRPr>
          </a:p>
        </p:txBody>
      </p:sp>
      <p:sp>
        <p:nvSpPr>
          <p:cNvPr id="9" name="矩形: 圆角 16"/>
          <p:cNvSpPr/>
          <p:nvPr>
            <p:custDataLst>
              <p:tags r:id="rId7"/>
            </p:custDataLst>
          </p:nvPr>
        </p:nvSpPr>
        <p:spPr>
          <a:xfrm>
            <a:off x="1454842" y="5408102"/>
            <a:ext cx="2572749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>
                    <a:alpha val="2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情感叙事替代强制管控</a:t>
            </a:r>
            <a:endParaRPr lang="zh-CN" altLang="en-US" sz="1795" b="1" spc="100" dirty="0">
              <a:solidFill>
                <a:schemeClr val="accent1">
                  <a:alpha val="2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椭圆 9"/>
          <p:cNvSpPr/>
          <p:nvPr>
            <p:custDataLst>
              <p:tags r:id="rId8"/>
            </p:custDataLst>
          </p:nvPr>
        </p:nvSpPr>
        <p:spPr>
          <a:xfrm>
            <a:off x="2489845" y="5876548"/>
            <a:ext cx="502743" cy="502743"/>
          </a:xfrm>
          <a:prstGeom prst="ellipse">
            <a:avLst/>
          </a:prstGeom>
          <a:solidFill>
            <a:srgbClr val="348F86">
              <a:alpha val="20000"/>
            </a:srgbClr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/>
          <a:lstStyle/>
          <a:p>
            <a:pPr algn="ctr"/>
            <a:r>
              <a:rPr lang="en-US" altLang="zh-CN" sz="1795" b="1" dirty="0">
                <a:solidFill>
                  <a:srgbClr val="FFFFFF"/>
                </a:solidFill>
              </a:rPr>
              <a:t>01</a:t>
            </a:r>
            <a:endParaRPr lang="en-US" altLang="zh-CN" sz="1795" b="1" dirty="0">
              <a:solidFill>
                <a:srgbClr val="FFFFFF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710940" y="1989455"/>
            <a:ext cx="46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123305" y="3252470"/>
            <a:ext cx="430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否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745490" y="3120390"/>
            <a:ext cx="1080135" cy="1080135"/>
          </a:xfrm>
          <a:prstGeom prst="diamond">
            <a:avLst/>
          </a:prstGeom>
          <a:solidFill>
            <a:srgbClr val="0A5F38"/>
          </a:solidFill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生成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45460" y="3419475"/>
            <a:ext cx="946785" cy="4826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458B74"/>
                </a:solidFill>
                <a:latin typeface="微软雅黑" panose="020B0503020204020204" charset="-122"/>
                <a:ea typeface="微软雅黑" panose="020B0503020204020204" charset="-122"/>
              </a:rPr>
              <a:t>寻路</a:t>
            </a:r>
            <a:endParaRPr lang="zh-CN" altLang="en-US">
              <a:solidFill>
                <a:srgbClr val="458B7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6229985" y="3086100"/>
            <a:ext cx="1210945" cy="1149985"/>
          </a:xfrm>
          <a:prstGeom prst="diamond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障碍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393565" y="4509135"/>
            <a:ext cx="1454150" cy="4953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458B7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A</a:t>
            </a:r>
            <a:r>
              <a:rPr lang="en-US" altLang="zh-CN" b="1">
                <a:solidFill>
                  <a:srgbClr val="458B7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star</a:t>
            </a:r>
            <a:endParaRPr lang="en-US" altLang="zh-CN" b="1">
              <a:solidFill>
                <a:srgbClr val="458B7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680450" y="3370580"/>
            <a:ext cx="1221105" cy="58356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行走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914525" y="1735455"/>
            <a:ext cx="1316355" cy="33464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r>
              <a:rPr lang="zh-CN" altLang="en-US" sz="16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一定条件</a:t>
            </a:r>
            <a:endParaRPr lang="zh-CN" altLang="en-US" sz="16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860165" y="1809750"/>
            <a:ext cx="1221105" cy="57600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切换场景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47715" y="1849755"/>
            <a:ext cx="2419350" cy="4953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rgbClr val="458B74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SceneManagement</a:t>
            </a:r>
            <a:endParaRPr lang="en-US" altLang="zh-CN" b="1">
              <a:solidFill>
                <a:srgbClr val="458B7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8238490" y="4509135"/>
            <a:ext cx="2104390" cy="4953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rgbClr val="458B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相应的</a:t>
            </a:r>
            <a:r>
              <a:rPr lang="en-US" altLang="zh-CN" b="1">
                <a:solidFill>
                  <a:srgbClr val="458B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Move</a:t>
            </a:r>
            <a:r>
              <a:rPr lang="zh-CN" altLang="en-US" b="1">
                <a:solidFill>
                  <a:srgbClr val="458B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组件</a:t>
            </a:r>
            <a:endParaRPr lang="zh-CN" altLang="en-US" b="1">
              <a:solidFill>
                <a:srgbClr val="458B7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894320" y="789940"/>
            <a:ext cx="406082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rPr>
              <a:t>双线交织</a:t>
            </a: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rPr>
              <a:t>叙事</a:t>
            </a:r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rPr>
              <a:t>设计</a:t>
            </a:r>
            <a:endParaRPr lang="zh-CN" altLang="en-US" sz="3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Open Sans" panose="020B0606030504020204" pitchFamily="34" charset="0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  <p:pic>
        <p:nvPicPr>
          <p:cNvPr id="18" name="图片 17" descr="图片20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190" y="127635"/>
            <a:ext cx="1664257" cy="612000"/>
          </a:xfrm>
          <a:prstGeom prst="rect">
            <a:avLst/>
          </a:prstGeom>
        </p:spPr>
      </p:pic>
      <p:cxnSp>
        <p:nvCxnSpPr>
          <p:cNvPr id="19" name="肘形连接符 18"/>
          <p:cNvCxnSpPr>
            <a:stCxn id="12" idx="0"/>
            <a:endCxn id="59" idx="1"/>
          </p:cNvCxnSpPr>
          <p:nvPr/>
        </p:nvCxnSpPr>
        <p:spPr>
          <a:xfrm rot="16200000">
            <a:off x="2061845" y="1322070"/>
            <a:ext cx="1022350" cy="2574290"/>
          </a:xfrm>
          <a:prstGeom prst="bentConnector2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14" idx="2"/>
            <a:endCxn id="68" idx="1"/>
          </p:cNvCxnSpPr>
          <p:nvPr/>
        </p:nvCxnSpPr>
        <p:spPr>
          <a:xfrm rot="5400000" flipV="1">
            <a:off x="3529013" y="3892233"/>
            <a:ext cx="854710" cy="874395"/>
          </a:xfrm>
          <a:prstGeom prst="bentConnector2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12" idx="3"/>
            <a:endCxn id="14" idx="1"/>
          </p:cNvCxnSpPr>
          <p:nvPr/>
        </p:nvCxnSpPr>
        <p:spPr>
          <a:xfrm>
            <a:off x="1825625" y="3660775"/>
            <a:ext cx="1219835" cy="3175"/>
          </a:xfrm>
          <a:prstGeom prst="bentConnector2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59" idx="3"/>
            <a:endCxn id="60" idx="1"/>
          </p:cNvCxnSpPr>
          <p:nvPr/>
        </p:nvCxnSpPr>
        <p:spPr>
          <a:xfrm flipV="1">
            <a:off x="5081270" y="2097405"/>
            <a:ext cx="766445" cy="635"/>
          </a:xfrm>
          <a:prstGeom prst="bentConnector3">
            <a:avLst>
              <a:gd name="adj1" fmla="val 50041"/>
            </a:avLst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4" idx="3"/>
            <a:endCxn id="13" idx="1"/>
          </p:cNvCxnSpPr>
          <p:nvPr/>
        </p:nvCxnSpPr>
        <p:spPr>
          <a:xfrm>
            <a:off x="3992245" y="3660775"/>
            <a:ext cx="2237740" cy="635"/>
          </a:xfrm>
          <a:prstGeom prst="bentConnector3">
            <a:avLst>
              <a:gd name="adj1" fmla="val 50000"/>
            </a:avLst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3" idx="0"/>
            <a:endCxn id="14" idx="0"/>
          </p:cNvCxnSpPr>
          <p:nvPr/>
        </p:nvCxnSpPr>
        <p:spPr>
          <a:xfrm rot="16200000" flipH="1" flipV="1">
            <a:off x="5010785" y="1594485"/>
            <a:ext cx="333375" cy="3316605"/>
          </a:xfrm>
          <a:prstGeom prst="bentConnector3">
            <a:avLst>
              <a:gd name="adj1" fmla="val -71429"/>
            </a:avLst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3" idx="3"/>
            <a:endCxn id="55" idx="1"/>
          </p:cNvCxnSpPr>
          <p:nvPr/>
        </p:nvCxnSpPr>
        <p:spPr>
          <a:xfrm>
            <a:off x="7440930" y="3661410"/>
            <a:ext cx="1239520" cy="1270"/>
          </a:xfrm>
          <a:prstGeom prst="bentConnector3">
            <a:avLst>
              <a:gd name="adj1" fmla="val 50000"/>
            </a:avLst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55" idx="2"/>
            <a:endCxn id="62" idx="0"/>
          </p:cNvCxnSpPr>
          <p:nvPr/>
        </p:nvCxnSpPr>
        <p:spPr>
          <a:xfrm rot="5400000">
            <a:off x="9013508" y="4231323"/>
            <a:ext cx="554990" cy="635"/>
          </a:xfrm>
          <a:prstGeom prst="bentConnector3">
            <a:avLst>
              <a:gd name="adj1" fmla="val 49943"/>
            </a:avLst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14" grpId="0" animBg="1"/>
      <p:bldP spid="13" grpId="0" animBg="1"/>
      <p:bldP spid="55" grpId="0" animBg="1"/>
      <p:bldP spid="62" grpId="0" animBg="1"/>
      <p:bldP spid="68" grpId="1" animBg="1"/>
      <p:bldP spid="14" grpId="1" animBg="1"/>
      <p:bldP spid="13" grpId="1" animBg="1"/>
      <p:bldP spid="55" grpId="1" animBg="1"/>
      <p:bldP spid="62" grpId="1" animBg="1"/>
      <p:bldP spid="58" grpId="0"/>
      <p:bldP spid="59" grpId="0" animBg="1"/>
      <p:bldP spid="60" grpId="0" animBg="1"/>
      <p:bldP spid="58" grpId="1"/>
      <p:bldP spid="59" grpId="1" animBg="1"/>
      <p:bldP spid="6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653790" y="127635"/>
            <a:ext cx="8436610" cy="537210"/>
            <a:chOff x="5754" y="201"/>
            <a:chExt cx="13286" cy="846"/>
          </a:xfrm>
        </p:grpSpPr>
        <p:sp>
          <p:nvSpPr>
            <p:cNvPr id="16" name="圆角矩形 15"/>
            <p:cNvSpPr/>
            <p:nvPr/>
          </p:nvSpPr>
          <p:spPr>
            <a:xfrm>
              <a:off x="5754" y="201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项目背景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8480" y="201"/>
              <a:ext cx="2171" cy="847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ym typeface="+mn-ea"/>
                </a:rPr>
                <a:t>项目创新</a:t>
              </a:r>
              <a:endParaRPr lang="zh-CN" altLang="en-US" b="1"/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11206" y="201"/>
              <a:ext cx="3659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团队任务分配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15420" y="201"/>
              <a:ext cx="3620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预期价值与未来展望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</p:grpSp>
      <p:grpSp>
        <p:nvGrpSpPr>
          <p:cNvPr id="26" name="Group 2"/>
          <p:cNvGrpSpPr/>
          <p:nvPr/>
        </p:nvGrpSpPr>
        <p:grpSpPr>
          <a:xfrm>
            <a:off x="2933332" y="1136999"/>
            <a:ext cx="6500864" cy="3428651"/>
            <a:chOff x="1195388" y="0"/>
            <a:chExt cx="9801225" cy="6858001"/>
          </a:xfrm>
        </p:grpSpPr>
        <p:sp>
          <p:nvSpPr>
            <p:cNvPr id="27" name="Freeform 5"/>
            <p:cNvSpPr/>
            <p:nvPr/>
          </p:nvSpPr>
          <p:spPr bwMode="auto">
            <a:xfrm>
              <a:off x="1771651" y="280988"/>
              <a:ext cx="5038725" cy="6570663"/>
            </a:xfrm>
            <a:custGeom>
              <a:avLst/>
              <a:gdLst>
                <a:gd name="T0" fmla="*/ 9505 w 9521"/>
                <a:gd name="T1" fmla="*/ 12196 h 12416"/>
                <a:gd name="T2" fmla="*/ 9442 w 9521"/>
                <a:gd name="T3" fmla="*/ 11534 h 12416"/>
                <a:gd name="T4" fmla="*/ 9351 w 9521"/>
                <a:gd name="T5" fmla="*/ 10876 h 12416"/>
                <a:gd name="T6" fmla="*/ 9277 w 9521"/>
                <a:gd name="T7" fmla="*/ 10440 h 12416"/>
                <a:gd name="T8" fmla="*/ 9141 w 9521"/>
                <a:gd name="T9" fmla="*/ 9789 h 12416"/>
                <a:gd name="T10" fmla="*/ 8976 w 9521"/>
                <a:gd name="T11" fmla="*/ 9146 h 12416"/>
                <a:gd name="T12" fmla="*/ 8851 w 9521"/>
                <a:gd name="T13" fmla="*/ 8722 h 12416"/>
                <a:gd name="T14" fmla="*/ 8711 w 9521"/>
                <a:gd name="T15" fmla="*/ 8302 h 12416"/>
                <a:gd name="T16" fmla="*/ 8599 w 9521"/>
                <a:gd name="T17" fmla="*/ 7990 h 12416"/>
                <a:gd name="T18" fmla="*/ 8477 w 9521"/>
                <a:gd name="T19" fmla="*/ 7682 h 12416"/>
                <a:gd name="T20" fmla="*/ 8350 w 9521"/>
                <a:gd name="T21" fmla="*/ 7375 h 12416"/>
                <a:gd name="T22" fmla="*/ 8261 w 9521"/>
                <a:gd name="T23" fmla="*/ 7174 h 12416"/>
                <a:gd name="T24" fmla="*/ 8121 w 9521"/>
                <a:gd name="T25" fmla="*/ 6875 h 12416"/>
                <a:gd name="T26" fmla="*/ 7974 w 9521"/>
                <a:gd name="T27" fmla="*/ 6580 h 12416"/>
                <a:gd name="T28" fmla="*/ 7819 w 9521"/>
                <a:gd name="T29" fmla="*/ 6288 h 12416"/>
                <a:gd name="T30" fmla="*/ 7657 w 9521"/>
                <a:gd name="T31" fmla="*/ 6001 h 12416"/>
                <a:gd name="T32" fmla="*/ 7488 w 9521"/>
                <a:gd name="T33" fmla="*/ 5719 h 12416"/>
                <a:gd name="T34" fmla="*/ 7373 w 9521"/>
                <a:gd name="T35" fmla="*/ 5534 h 12416"/>
                <a:gd name="T36" fmla="*/ 7193 w 9521"/>
                <a:gd name="T37" fmla="*/ 5259 h 12416"/>
                <a:gd name="T38" fmla="*/ 7007 w 9521"/>
                <a:gd name="T39" fmla="*/ 4991 h 12416"/>
                <a:gd name="T40" fmla="*/ 6814 w 9521"/>
                <a:gd name="T41" fmla="*/ 4727 h 12416"/>
                <a:gd name="T42" fmla="*/ 6614 w 9521"/>
                <a:gd name="T43" fmla="*/ 4469 h 12416"/>
                <a:gd name="T44" fmla="*/ 6478 w 9521"/>
                <a:gd name="T45" fmla="*/ 4299 h 12416"/>
                <a:gd name="T46" fmla="*/ 6270 w 9521"/>
                <a:gd name="T47" fmla="*/ 4051 h 12416"/>
                <a:gd name="T48" fmla="*/ 6055 w 9521"/>
                <a:gd name="T49" fmla="*/ 3807 h 12416"/>
                <a:gd name="T50" fmla="*/ 5835 w 9521"/>
                <a:gd name="T51" fmla="*/ 3570 h 12416"/>
                <a:gd name="T52" fmla="*/ 5457 w 9521"/>
                <a:gd name="T53" fmla="*/ 3187 h 12416"/>
                <a:gd name="T54" fmla="*/ 5168 w 9521"/>
                <a:gd name="T55" fmla="*/ 2916 h 12416"/>
                <a:gd name="T56" fmla="*/ 4758 w 9521"/>
                <a:gd name="T57" fmla="*/ 2555 h 12416"/>
                <a:gd name="T58" fmla="*/ 4336 w 9521"/>
                <a:gd name="T59" fmla="*/ 2214 h 12416"/>
                <a:gd name="T60" fmla="*/ 3903 w 9521"/>
                <a:gd name="T61" fmla="*/ 1890 h 12416"/>
                <a:gd name="T62" fmla="*/ 3458 w 9521"/>
                <a:gd name="T63" fmla="*/ 1584 h 12416"/>
                <a:gd name="T64" fmla="*/ 3004 w 9521"/>
                <a:gd name="T65" fmla="*/ 1295 h 12416"/>
                <a:gd name="T66" fmla="*/ 1951 w 9521"/>
                <a:gd name="T67" fmla="*/ 3262 h 12416"/>
                <a:gd name="T68" fmla="*/ 2740 w 9521"/>
                <a:gd name="T69" fmla="*/ 2125 h 12416"/>
                <a:gd name="T70" fmla="*/ 3105 w 9521"/>
                <a:gd name="T71" fmla="*/ 2447 h 12416"/>
                <a:gd name="T72" fmla="*/ 3458 w 9521"/>
                <a:gd name="T73" fmla="*/ 2782 h 12416"/>
                <a:gd name="T74" fmla="*/ 3797 w 9521"/>
                <a:gd name="T75" fmla="*/ 3127 h 12416"/>
                <a:gd name="T76" fmla="*/ 4119 w 9521"/>
                <a:gd name="T77" fmla="*/ 3485 h 12416"/>
                <a:gd name="T78" fmla="*/ 4428 w 9521"/>
                <a:gd name="T79" fmla="*/ 3853 h 12416"/>
                <a:gd name="T80" fmla="*/ 4669 w 9521"/>
                <a:gd name="T81" fmla="*/ 4162 h 12416"/>
                <a:gd name="T82" fmla="*/ 5009 w 9521"/>
                <a:gd name="T83" fmla="*/ 4636 h 12416"/>
                <a:gd name="T84" fmla="*/ 5323 w 9521"/>
                <a:gd name="T85" fmla="*/ 5125 h 12416"/>
                <a:gd name="T86" fmla="*/ 5518 w 9521"/>
                <a:gd name="T87" fmla="*/ 5458 h 12416"/>
                <a:gd name="T88" fmla="*/ 5790 w 9521"/>
                <a:gd name="T89" fmla="*/ 5969 h 12416"/>
                <a:gd name="T90" fmla="*/ 6033 w 9521"/>
                <a:gd name="T91" fmla="*/ 6488 h 12416"/>
                <a:gd name="T92" fmla="*/ 6181 w 9521"/>
                <a:gd name="T93" fmla="*/ 6841 h 12416"/>
                <a:gd name="T94" fmla="*/ 6378 w 9521"/>
                <a:gd name="T95" fmla="*/ 7378 h 12416"/>
                <a:gd name="T96" fmla="*/ 6548 w 9521"/>
                <a:gd name="T97" fmla="*/ 7921 h 12416"/>
                <a:gd name="T98" fmla="*/ 6646 w 9521"/>
                <a:gd name="T99" fmla="*/ 8288 h 12416"/>
                <a:gd name="T100" fmla="*/ 6770 w 9521"/>
                <a:gd name="T101" fmla="*/ 8842 h 12416"/>
                <a:gd name="T102" fmla="*/ 6868 w 9521"/>
                <a:gd name="T103" fmla="*/ 9401 h 12416"/>
                <a:gd name="T104" fmla="*/ 6919 w 9521"/>
                <a:gd name="T105" fmla="*/ 9776 h 12416"/>
                <a:gd name="T106" fmla="*/ 6973 w 9521"/>
                <a:gd name="T107" fmla="*/ 10339 h 12416"/>
                <a:gd name="T108" fmla="*/ 7002 w 9521"/>
                <a:gd name="T109" fmla="*/ 10904 h 12416"/>
                <a:gd name="T110" fmla="*/ 7010 w 9521"/>
                <a:gd name="T111" fmla="*/ 11472 h 12416"/>
                <a:gd name="T112" fmla="*/ 6992 w 9521"/>
                <a:gd name="T113" fmla="*/ 12038 h 12416"/>
                <a:gd name="T114" fmla="*/ 9521 w 9521"/>
                <a:gd name="T115" fmla="*/ 12416 h 12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21" h="12416">
                  <a:moveTo>
                    <a:pt x="9521" y="12416"/>
                  </a:moveTo>
                  <a:lnTo>
                    <a:pt x="9521" y="12416"/>
                  </a:lnTo>
                  <a:lnTo>
                    <a:pt x="9505" y="12196"/>
                  </a:lnTo>
                  <a:lnTo>
                    <a:pt x="9487" y="11975"/>
                  </a:lnTo>
                  <a:lnTo>
                    <a:pt x="9465" y="11755"/>
                  </a:lnTo>
                  <a:lnTo>
                    <a:pt x="9442" y="11534"/>
                  </a:lnTo>
                  <a:lnTo>
                    <a:pt x="9414" y="11316"/>
                  </a:lnTo>
                  <a:lnTo>
                    <a:pt x="9385" y="11095"/>
                  </a:lnTo>
                  <a:lnTo>
                    <a:pt x="9351" y="10876"/>
                  </a:lnTo>
                  <a:lnTo>
                    <a:pt x="9316" y="10657"/>
                  </a:lnTo>
                  <a:lnTo>
                    <a:pt x="9316" y="10657"/>
                  </a:lnTo>
                  <a:lnTo>
                    <a:pt x="9277" y="10440"/>
                  </a:lnTo>
                  <a:lnTo>
                    <a:pt x="9235" y="10223"/>
                  </a:lnTo>
                  <a:lnTo>
                    <a:pt x="9189" y="10005"/>
                  </a:lnTo>
                  <a:lnTo>
                    <a:pt x="9141" y="9789"/>
                  </a:lnTo>
                  <a:lnTo>
                    <a:pt x="9089" y="9575"/>
                  </a:lnTo>
                  <a:lnTo>
                    <a:pt x="9035" y="9360"/>
                  </a:lnTo>
                  <a:lnTo>
                    <a:pt x="8976" y="9146"/>
                  </a:lnTo>
                  <a:lnTo>
                    <a:pt x="8915" y="8934"/>
                  </a:lnTo>
                  <a:lnTo>
                    <a:pt x="8915" y="8934"/>
                  </a:lnTo>
                  <a:lnTo>
                    <a:pt x="8851" y="8722"/>
                  </a:lnTo>
                  <a:lnTo>
                    <a:pt x="8782" y="8511"/>
                  </a:lnTo>
                  <a:lnTo>
                    <a:pt x="8747" y="8406"/>
                  </a:lnTo>
                  <a:lnTo>
                    <a:pt x="8711" y="8302"/>
                  </a:lnTo>
                  <a:lnTo>
                    <a:pt x="8674" y="8197"/>
                  </a:lnTo>
                  <a:lnTo>
                    <a:pt x="8636" y="8093"/>
                  </a:lnTo>
                  <a:lnTo>
                    <a:pt x="8599" y="7990"/>
                  </a:lnTo>
                  <a:lnTo>
                    <a:pt x="8559" y="7886"/>
                  </a:lnTo>
                  <a:lnTo>
                    <a:pt x="8518" y="7784"/>
                  </a:lnTo>
                  <a:lnTo>
                    <a:pt x="8477" y="7682"/>
                  </a:lnTo>
                  <a:lnTo>
                    <a:pt x="8437" y="7580"/>
                  </a:lnTo>
                  <a:lnTo>
                    <a:pt x="8394" y="7478"/>
                  </a:lnTo>
                  <a:lnTo>
                    <a:pt x="8350" y="7375"/>
                  </a:lnTo>
                  <a:lnTo>
                    <a:pt x="8305" y="7275"/>
                  </a:lnTo>
                  <a:lnTo>
                    <a:pt x="8305" y="7275"/>
                  </a:lnTo>
                  <a:lnTo>
                    <a:pt x="8261" y="7174"/>
                  </a:lnTo>
                  <a:lnTo>
                    <a:pt x="8215" y="7073"/>
                  </a:lnTo>
                  <a:lnTo>
                    <a:pt x="8168" y="6974"/>
                  </a:lnTo>
                  <a:lnTo>
                    <a:pt x="8121" y="6875"/>
                  </a:lnTo>
                  <a:lnTo>
                    <a:pt x="8072" y="6776"/>
                  </a:lnTo>
                  <a:lnTo>
                    <a:pt x="8024" y="6678"/>
                  </a:lnTo>
                  <a:lnTo>
                    <a:pt x="7974" y="6580"/>
                  </a:lnTo>
                  <a:lnTo>
                    <a:pt x="7923" y="6482"/>
                  </a:lnTo>
                  <a:lnTo>
                    <a:pt x="7872" y="6385"/>
                  </a:lnTo>
                  <a:lnTo>
                    <a:pt x="7819" y="6288"/>
                  </a:lnTo>
                  <a:lnTo>
                    <a:pt x="7765" y="6192"/>
                  </a:lnTo>
                  <a:lnTo>
                    <a:pt x="7711" y="6097"/>
                  </a:lnTo>
                  <a:lnTo>
                    <a:pt x="7657" y="6001"/>
                  </a:lnTo>
                  <a:lnTo>
                    <a:pt x="7602" y="5907"/>
                  </a:lnTo>
                  <a:lnTo>
                    <a:pt x="7546" y="5813"/>
                  </a:lnTo>
                  <a:lnTo>
                    <a:pt x="7488" y="5719"/>
                  </a:lnTo>
                  <a:lnTo>
                    <a:pt x="7488" y="5719"/>
                  </a:lnTo>
                  <a:lnTo>
                    <a:pt x="7431" y="5626"/>
                  </a:lnTo>
                  <a:lnTo>
                    <a:pt x="7373" y="5534"/>
                  </a:lnTo>
                  <a:lnTo>
                    <a:pt x="7313" y="5442"/>
                  </a:lnTo>
                  <a:lnTo>
                    <a:pt x="7253" y="5350"/>
                  </a:lnTo>
                  <a:lnTo>
                    <a:pt x="7193" y="5259"/>
                  </a:lnTo>
                  <a:lnTo>
                    <a:pt x="7132" y="5169"/>
                  </a:lnTo>
                  <a:lnTo>
                    <a:pt x="7069" y="5080"/>
                  </a:lnTo>
                  <a:lnTo>
                    <a:pt x="7007" y="4991"/>
                  </a:lnTo>
                  <a:lnTo>
                    <a:pt x="6942" y="4902"/>
                  </a:lnTo>
                  <a:lnTo>
                    <a:pt x="6878" y="4814"/>
                  </a:lnTo>
                  <a:lnTo>
                    <a:pt x="6814" y="4727"/>
                  </a:lnTo>
                  <a:lnTo>
                    <a:pt x="6748" y="4641"/>
                  </a:lnTo>
                  <a:lnTo>
                    <a:pt x="6681" y="4555"/>
                  </a:lnTo>
                  <a:lnTo>
                    <a:pt x="6614" y="4469"/>
                  </a:lnTo>
                  <a:lnTo>
                    <a:pt x="6547" y="4384"/>
                  </a:lnTo>
                  <a:lnTo>
                    <a:pt x="6478" y="4299"/>
                  </a:lnTo>
                  <a:lnTo>
                    <a:pt x="6478" y="4299"/>
                  </a:lnTo>
                  <a:lnTo>
                    <a:pt x="6410" y="4216"/>
                  </a:lnTo>
                  <a:lnTo>
                    <a:pt x="6340" y="4133"/>
                  </a:lnTo>
                  <a:lnTo>
                    <a:pt x="6270" y="4051"/>
                  </a:lnTo>
                  <a:lnTo>
                    <a:pt x="6198" y="3969"/>
                  </a:lnTo>
                  <a:lnTo>
                    <a:pt x="6127" y="3888"/>
                  </a:lnTo>
                  <a:lnTo>
                    <a:pt x="6055" y="3807"/>
                  </a:lnTo>
                  <a:lnTo>
                    <a:pt x="5982" y="3727"/>
                  </a:lnTo>
                  <a:lnTo>
                    <a:pt x="5909" y="3648"/>
                  </a:lnTo>
                  <a:lnTo>
                    <a:pt x="5835" y="3570"/>
                  </a:lnTo>
                  <a:lnTo>
                    <a:pt x="5761" y="3492"/>
                  </a:lnTo>
                  <a:lnTo>
                    <a:pt x="5609" y="3339"/>
                  </a:lnTo>
                  <a:lnTo>
                    <a:pt x="5457" y="3187"/>
                  </a:lnTo>
                  <a:lnTo>
                    <a:pt x="5301" y="3040"/>
                  </a:lnTo>
                  <a:lnTo>
                    <a:pt x="5301" y="3040"/>
                  </a:lnTo>
                  <a:lnTo>
                    <a:pt x="5168" y="2916"/>
                  </a:lnTo>
                  <a:lnTo>
                    <a:pt x="5032" y="2793"/>
                  </a:lnTo>
                  <a:lnTo>
                    <a:pt x="4897" y="2674"/>
                  </a:lnTo>
                  <a:lnTo>
                    <a:pt x="4758" y="2555"/>
                  </a:lnTo>
                  <a:lnTo>
                    <a:pt x="4620" y="2440"/>
                  </a:lnTo>
                  <a:lnTo>
                    <a:pt x="4478" y="2326"/>
                  </a:lnTo>
                  <a:lnTo>
                    <a:pt x="4336" y="2214"/>
                  </a:lnTo>
                  <a:lnTo>
                    <a:pt x="4193" y="2104"/>
                  </a:lnTo>
                  <a:lnTo>
                    <a:pt x="4049" y="1996"/>
                  </a:lnTo>
                  <a:lnTo>
                    <a:pt x="3903" y="1890"/>
                  </a:lnTo>
                  <a:lnTo>
                    <a:pt x="3756" y="1786"/>
                  </a:lnTo>
                  <a:lnTo>
                    <a:pt x="3608" y="1684"/>
                  </a:lnTo>
                  <a:lnTo>
                    <a:pt x="3458" y="1584"/>
                  </a:lnTo>
                  <a:lnTo>
                    <a:pt x="3308" y="1486"/>
                  </a:lnTo>
                  <a:lnTo>
                    <a:pt x="3156" y="1389"/>
                  </a:lnTo>
                  <a:lnTo>
                    <a:pt x="3004" y="1295"/>
                  </a:lnTo>
                  <a:lnTo>
                    <a:pt x="3697" y="0"/>
                  </a:lnTo>
                  <a:lnTo>
                    <a:pt x="0" y="118"/>
                  </a:lnTo>
                  <a:lnTo>
                    <a:pt x="1951" y="3262"/>
                  </a:lnTo>
                  <a:lnTo>
                    <a:pt x="2616" y="2020"/>
                  </a:lnTo>
                  <a:lnTo>
                    <a:pt x="2616" y="2020"/>
                  </a:lnTo>
                  <a:lnTo>
                    <a:pt x="2740" y="2125"/>
                  </a:lnTo>
                  <a:lnTo>
                    <a:pt x="2864" y="2231"/>
                  </a:lnTo>
                  <a:lnTo>
                    <a:pt x="2985" y="2338"/>
                  </a:lnTo>
                  <a:lnTo>
                    <a:pt x="3105" y="2447"/>
                  </a:lnTo>
                  <a:lnTo>
                    <a:pt x="3225" y="2557"/>
                  </a:lnTo>
                  <a:lnTo>
                    <a:pt x="3341" y="2669"/>
                  </a:lnTo>
                  <a:lnTo>
                    <a:pt x="3458" y="2782"/>
                  </a:lnTo>
                  <a:lnTo>
                    <a:pt x="3572" y="2895"/>
                  </a:lnTo>
                  <a:lnTo>
                    <a:pt x="3684" y="3011"/>
                  </a:lnTo>
                  <a:lnTo>
                    <a:pt x="3797" y="3127"/>
                  </a:lnTo>
                  <a:lnTo>
                    <a:pt x="3906" y="3246"/>
                  </a:lnTo>
                  <a:lnTo>
                    <a:pt x="4014" y="3364"/>
                  </a:lnTo>
                  <a:lnTo>
                    <a:pt x="4119" y="3485"/>
                  </a:lnTo>
                  <a:lnTo>
                    <a:pt x="4224" y="3606"/>
                  </a:lnTo>
                  <a:lnTo>
                    <a:pt x="4328" y="3729"/>
                  </a:lnTo>
                  <a:lnTo>
                    <a:pt x="4428" y="3853"/>
                  </a:lnTo>
                  <a:lnTo>
                    <a:pt x="4428" y="3853"/>
                  </a:lnTo>
                  <a:lnTo>
                    <a:pt x="4549" y="4006"/>
                  </a:lnTo>
                  <a:lnTo>
                    <a:pt x="4669" y="4162"/>
                  </a:lnTo>
                  <a:lnTo>
                    <a:pt x="4784" y="4318"/>
                  </a:lnTo>
                  <a:lnTo>
                    <a:pt x="4898" y="4476"/>
                  </a:lnTo>
                  <a:lnTo>
                    <a:pt x="5009" y="4636"/>
                  </a:lnTo>
                  <a:lnTo>
                    <a:pt x="5117" y="4798"/>
                  </a:lnTo>
                  <a:lnTo>
                    <a:pt x="5221" y="4960"/>
                  </a:lnTo>
                  <a:lnTo>
                    <a:pt x="5323" y="5125"/>
                  </a:lnTo>
                  <a:lnTo>
                    <a:pt x="5323" y="5125"/>
                  </a:lnTo>
                  <a:lnTo>
                    <a:pt x="5422" y="5292"/>
                  </a:lnTo>
                  <a:lnTo>
                    <a:pt x="5518" y="5458"/>
                  </a:lnTo>
                  <a:lnTo>
                    <a:pt x="5612" y="5627"/>
                  </a:lnTo>
                  <a:lnTo>
                    <a:pt x="5702" y="5797"/>
                  </a:lnTo>
                  <a:lnTo>
                    <a:pt x="5790" y="5969"/>
                  </a:lnTo>
                  <a:lnTo>
                    <a:pt x="5874" y="6141"/>
                  </a:lnTo>
                  <a:lnTo>
                    <a:pt x="5955" y="6315"/>
                  </a:lnTo>
                  <a:lnTo>
                    <a:pt x="6033" y="6488"/>
                  </a:lnTo>
                  <a:lnTo>
                    <a:pt x="6033" y="6488"/>
                  </a:lnTo>
                  <a:lnTo>
                    <a:pt x="6108" y="6665"/>
                  </a:lnTo>
                  <a:lnTo>
                    <a:pt x="6181" y="6841"/>
                  </a:lnTo>
                  <a:lnTo>
                    <a:pt x="6249" y="7019"/>
                  </a:lnTo>
                  <a:lnTo>
                    <a:pt x="6315" y="7197"/>
                  </a:lnTo>
                  <a:lnTo>
                    <a:pt x="6378" y="7378"/>
                  </a:lnTo>
                  <a:lnTo>
                    <a:pt x="6438" y="7558"/>
                  </a:lnTo>
                  <a:lnTo>
                    <a:pt x="6494" y="7740"/>
                  </a:lnTo>
                  <a:lnTo>
                    <a:pt x="6548" y="7921"/>
                  </a:lnTo>
                  <a:lnTo>
                    <a:pt x="6548" y="7921"/>
                  </a:lnTo>
                  <a:lnTo>
                    <a:pt x="6598" y="8105"/>
                  </a:lnTo>
                  <a:lnTo>
                    <a:pt x="6646" y="8288"/>
                  </a:lnTo>
                  <a:lnTo>
                    <a:pt x="6691" y="8473"/>
                  </a:lnTo>
                  <a:lnTo>
                    <a:pt x="6732" y="8657"/>
                  </a:lnTo>
                  <a:lnTo>
                    <a:pt x="6770" y="8842"/>
                  </a:lnTo>
                  <a:lnTo>
                    <a:pt x="6807" y="9027"/>
                  </a:lnTo>
                  <a:lnTo>
                    <a:pt x="6839" y="9214"/>
                  </a:lnTo>
                  <a:lnTo>
                    <a:pt x="6868" y="9401"/>
                  </a:lnTo>
                  <a:lnTo>
                    <a:pt x="6868" y="9401"/>
                  </a:lnTo>
                  <a:lnTo>
                    <a:pt x="6894" y="9588"/>
                  </a:lnTo>
                  <a:lnTo>
                    <a:pt x="6919" y="9776"/>
                  </a:lnTo>
                  <a:lnTo>
                    <a:pt x="6940" y="9963"/>
                  </a:lnTo>
                  <a:lnTo>
                    <a:pt x="6958" y="10151"/>
                  </a:lnTo>
                  <a:lnTo>
                    <a:pt x="6973" y="10339"/>
                  </a:lnTo>
                  <a:lnTo>
                    <a:pt x="6986" y="10528"/>
                  </a:lnTo>
                  <a:lnTo>
                    <a:pt x="6996" y="10716"/>
                  </a:lnTo>
                  <a:lnTo>
                    <a:pt x="7002" y="10904"/>
                  </a:lnTo>
                  <a:lnTo>
                    <a:pt x="7008" y="11094"/>
                  </a:lnTo>
                  <a:lnTo>
                    <a:pt x="7010" y="11282"/>
                  </a:lnTo>
                  <a:lnTo>
                    <a:pt x="7010" y="11472"/>
                  </a:lnTo>
                  <a:lnTo>
                    <a:pt x="7005" y="11660"/>
                  </a:lnTo>
                  <a:lnTo>
                    <a:pt x="6999" y="11850"/>
                  </a:lnTo>
                  <a:lnTo>
                    <a:pt x="6992" y="12038"/>
                  </a:lnTo>
                  <a:lnTo>
                    <a:pt x="6982" y="12228"/>
                  </a:lnTo>
                  <a:lnTo>
                    <a:pt x="6969" y="12416"/>
                  </a:lnTo>
                  <a:lnTo>
                    <a:pt x="9521" y="12416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28" name="Freeform 6"/>
            <p:cNvSpPr/>
            <p:nvPr/>
          </p:nvSpPr>
          <p:spPr bwMode="auto">
            <a:xfrm>
              <a:off x="5459413" y="0"/>
              <a:ext cx="5537200" cy="6851650"/>
            </a:xfrm>
            <a:custGeom>
              <a:avLst/>
              <a:gdLst>
                <a:gd name="T0" fmla="*/ 7444 w 10463"/>
                <a:gd name="T1" fmla="*/ 1293 h 12947"/>
                <a:gd name="T2" fmla="*/ 6890 w 10463"/>
                <a:gd name="T3" fmla="*/ 1623 h 12947"/>
                <a:gd name="T4" fmla="*/ 6347 w 10463"/>
                <a:gd name="T5" fmla="*/ 1974 h 12947"/>
                <a:gd name="T6" fmla="*/ 5791 w 10463"/>
                <a:gd name="T7" fmla="*/ 2368 h 12947"/>
                <a:gd name="T8" fmla="*/ 5072 w 10463"/>
                <a:gd name="T9" fmla="*/ 2930 h 12947"/>
                <a:gd name="T10" fmla="*/ 4552 w 10463"/>
                <a:gd name="T11" fmla="*/ 3381 h 12947"/>
                <a:gd name="T12" fmla="*/ 4133 w 10463"/>
                <a:gd name="T13" fmla="*/ 3777 h 12947"/>
                <a:gd name="T14" fmla="*/ 3808 w 10463"/>
                <a:gd name="T15" fmla="*/ 4105 h 12947"/>
                <a:gd name="T16" fmla="*/ 3570 w 10463"/>
                <a:gd name="T17" fmla="*/ 4357 h 12947"/>
                <a:gd name="T18" fmla="*/ 3264 w 10463"/>
                <a:gd name="T19" fmla="*/ 4705 h 12947"/>
                <a:gd name="T20" fmla="*/ 2966 w 10463"/>
                <a:gd name="T21" fmla="*/ 5064 h 12947"/>
                <a:gd name="T22" fmla="*/ 2680 w 10463"/>
                <a:gd name="T23" fmla="*/ 5433 h 12947"/>
                <a:gd name="T24" fmla="*/ 2407 w 10463"/>
                <a:gd name="T25" fmla="*/ 5814 h 12947"/>
                <a:gd name="T26" fmla="*/ 2210 w 10463"/>
                <a:gd name="T27" fmla="*/ 6106 h 12947"/>
                <a:gd name="T28" fmla="*/ 1959 w 10463"/>
                <a:gd name="T29" fmla="*/ 6504 h 12947"/>
                <a:gd name="T30" fmla="*/ 1721 w 10463"/>
                <a:gd name="T31" fmla="*/ 6911 h 12947"/>
                <a:gd name="T32" fmla="*/ 1497 w 10463"/>
                <a:gd name="T33" fmla="*/ 7329 h 12947"/>
                <a:gd name="T34" fmla="*/ 1339 w 10463"/>
                <a:gd name="T35" fmla="*/ 7648 h 12947"/>
                <a:gd name="T36" fmla="*/ 1141 w 10463"/>
                <a:gd name="T37" fmla="*/ 8080 h 12947"/>
                <a:gd name="T38" fmla="*/ 958 w 10463"/>
                <a:gd name="T39" fmla="*/ 8519 h 12947"/>
                <a:gd name="T40" fmla="*/ 791 w 10463"/>
                <a:gd name="T41" fmla="*/ 8966 h 12947"/>
                <a:gd name="T42" fmla="*/ 675 w 10463"/>
                <a:gd name="T43" fmla="*/ 9306 h 12947"/>
                <a:gd name="T44" fmla="*/ 535 w 10463"/>
                <a:gd name="T45" fmla="*/ 9763 h 12947"/>
                <a:gd name="T46" fmla="*/ 411 w 10463"/>
                <a:gd name="T47" fmla="*/ 10225 h 12947"/>
                <a:gd name="T48" fmla="*/ 303 w 10463"/>
                <a:gd name="T49" fmla="*/ 10692 h 12947"/>
                <a:gd name="T50" fmla="*/ 232 w 10463"/>
                <a:gd name="T51" fmla="*/ 11044 h 12947"/>
                <a:gd name="T52" fmla="*/ 151 w 10463"/>
                <a:gd name="T53" fmla="*/ 11517 h 12947"/>
                <a:gd name="T54" fmla="*/ 86 w 10463"/>
                <a:gd name="T55" fmla="*/ 11992 h 12947"/>
                <a:gd name="T56" fmla="*/ 35 w 10463"/>
                <a:gd name="T57" fmla="*/ 12468 h 12947"/>
                <a:gd name="T58" fmla="*/ 0 w 10463"/>
                <a:gd name="T59" fmla="*/ 12947 h 12947"/>
                <a:gd name="T60" fmla="*/ 2530 w 10463"/>
                <a:gd name="T61" fmla="*/ 12544 h 12947"/>
                <a:gd name="T62" fmla="*/ 2521 w 10463"/>
                <a:gd name="T63" fmla="*/ 11739 h 12947"/>
                <a:gd name="T64" fmla="*/ 2550 w 10463"/>
                <a:gd name="T65" fmla="*/ 11136 h 12947"/>
                <a:gd name="T66" fmla="*/ 2635 w 10463"/>
                <a:gd name="T67" fmla="*/ 10333 h 12947"/>
                <a:gd name="T68" fmla="*/ 2698 w 10463"/>
                <a:gd name="T69" fmla="*/ 9935 h 12947"/>
                <a:gd name="T70" fmla="*/ 2754 w 10463"/>
                <a:gd name="T71" fmla="*/ 9637 h 12947"/>
                <a:gd name="T72" fmla="*/ 2842 w 10463"/>
                <a:gd name="T73" fmla="*/ 9242 h 12947"/>
                <a:gd name="T74" fmla="*/ 2944 w 10463"/>
                <a:gd name="T75" fmla="*/ 8849 h 12947"/>
                <a:gd name="T76" fmla="*/ 3061 w 10463"/>
                <a:gd name="T77" fmla="*/ 8460 h 12947"/>
                <a:gd name="T78" fmla="*/ 3157 w 10463"/>
                <a:gd name="T79" fmla="*/ 8169 h 12947"/>
                <a:gd name="T80" fmla="*/ 3299 w 10463"/>
                <a:gd name="T81" fmla="*/ 7787 h 12947"/>
                <a:gd name="T82" fmla="*/ 3453 w 10463"/>
                <a:gd name="T83" fmla="*/ 7407 h 12947"/>
                <a:gd name="T84" fmla="*/ 3623 w 10463"/>
                <a:gd name="T85" fmla="*/ 7032 h 12947"/>
                <a:gd name="T86" fmla="*/ 3805 w 10463"/>
                <a:gd name="T87" fmla="*/ 6663 h 12947"/>
                <a:gd name="T88" fmla="*/ 3951 w 10463"/>
                <a:gd name="T89" fmla="*/ 6389 h 12947"/>
                <a:gd name="T90" fmla="*/ 4209 w 10463"/>
                <a:gd name="T91" fmla="*/ 5939 h 12947"/>
                <a:gd name="T92" fmla="*/ 4666 w 10463"/>
                <a:gd name="T93" fmla="*/ 5240 h 12947"/>
                <a:gd name="T94" fmla="*/ 5038 w 10463"/>
                <a:gd name="T95" fmla="*/ 4734 h 12947"/>
                <a:gd name="T96" fmla="*/ 5575 w 10463"/>
                <a:gd name="T97" fmla="*/ 4082 h 12947"/>
                <a:gd name="T98" fmla="*/ 6004 w 10463"/>
                <a:gd name="T99" fmla="*/ 3612 h 12947"/>
                <a:gd name="T100" fmla="*/ 6609 w 10463"/>
                <a:gd name="T101" fmla="*/ 3013 h 12947"/>
                <a:gd name="T102" fmla="*/ 7034 w 10463"/>
                <a:gd name="T103" fmla="*/ 2631 h 12947"/>
                <a:gd name="T104" fmla="*/ 7473 w 10463"/>
                <a:gd name="T105" fmla="*/ 2262 h 12947"/>
                <a:gd name="T106" fmla="*/ 8482 w 10463"/>
                <a:gd name="T107" fmla="*/ 3278 h 12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63" h="12947">
                  <a:moveTo>
                    <a:pt x="10463" y="153"/>
                  </a:moveTo>
                  <a:lnTo>
                    <a:pt x="6767" y="0"/>
                  </a:lnTo>
                  <a:lnTo>
                    <a:pt x="7444" y="1293"/>
                  </a:lnTo>
                  <a:lnTo>
                    <a:pt x="7444" y="1293"/>
                  </a:lnTo>
                  <a:lnTo>
                    <a:pt x="7304" y="1373"/>
                  </a:lnTo>
                  <a:lnTo>
                    <a:pt x="7165" y="1455"/>
                  </a:lnTo>
                  <a:lnTo>
                    <a:pt x="7027" y="1538"/>
                  </a:lnTo>
                  <a:lnTo>
                    <a:pt x="6890" y="1623"/>
                  </a:lnTo>
                  <a:lnTo>
                    <a:pt x="6752" y="1709"/>
                  </a:lnTo>
                  <a:lnTo>
                    <a:pt x="6617" y="1796"/>
                  </a:lnTo>
                  <a:lnTo>
                    <a:pt x="6481" y="1885"/>
                  </a:lnTo>
                  <a:lnTo>
                    <a:pt x="6347" y="1974"/>
                  </a:lnTo>
                  <a:lnTo>
                    <a:pt x="6347" y="1974"/>
                  </a:lnTo>
                  <a:lnTo>
                    <a:pt x="6160" y="2103"/>
                  </a:lnTo>
                  <a:lnTo>
                    <a:pt x="5975" y="2234"/>
                  </a:lnTo>
                  <a:lnTo>
                    <a:pt x="5791" y="2368"/>
                  </a:lnTo>
                  <a:lnTo>
                    <a:pt x="5609" y="2504"/>
                  </a:lnTo>
                  <a:lnTo>
                    <a:pt x="5428" y="2644"/>
                  </a:lnTo>
                  <a:lnTo>
                    <a:pt x="5248" y="2786"/>
                  </a:lnTo>
                  <a:lnTo>
                    <a:pt x="5072" y="2930"/>
                  </a:lnTo>
                  <a:lnTo>
                    <a:pt x="4896" y="3078"/>
                  </a:lnTo>
                  <a:lnTo>
                    <a:pt x="4896" y="3078"/>
                  </a:lnTo>
                  <a:lnTo>
                    <a:pt x="4723" y="3228"/>
                  </a:lnTo>
                  <a:lnTo>
                    <a:pt x="4552" y="3381"/>
                  </a:lnTo>
                  <a:lnTo>
                    <a:pt x="4383" y="3537"/>
                  </a:lnTo>
                  <a:lnTo>
                    <a:pt x="4298" y="3616"/>
                  </a:lnTo>
                  <a:lnTo>
                    <a:pt x="4215" y="3696"/>
                  </a:lnTo>
                  <a:lnTo>
                    <a:pt x="4133" y="3777"/>
                  </a:lnTo>
                  <a:lnTo>
                    <a:pt x="4052" y="3857"/>
                  </a:lnTo>
                  <a:lnTo>
                    <a:pt x="3970" y="3939"/>
                  </a:lnTo>
                  <a:lnTo>
                    <a:pt x="3888" y="4022"/>
                  </a:lnTo>
                  <a:lnTo>
                    <a:pt x="3808" y="4105"/>
                  </a:lnTo>
                  <a:lnTo>
                    <a:pt x="3728" y="4188"/>
                  </a:lnTo>
                  <a:lnTo>
                    <a:pt x="3649" y="4273"/>
                  </a:lnTo>
                  <a:lnTo>
                    <a:pt x="3570" y="4357"/>
                  </a:lnTo>
                  <a:lnTo>
                    <a:pt x="3570" y="4357"/>
                  </a:lnTo>
                  <a:lnTo>
                    <a:pt x="3493" y="4444"/>
                  </a:lnTo>
                  <a:lnTo>
                    <a:pt x="3415" y="4530"/>
                  </a:lnTo>
                  <a:lnTo>
                    <a:pt x="3340" y="4617"/>
                  </a:lnTo>
                  <a:lnTo>
                    <a:pt x="3264" y="4705"/>
                  </a:lnTo>
                  <a:lnTo>
                    <a:pt x="3188" y="4794"/>
                  </a:lnTo>
                  <a:lnTo>
                    <a:pt x="3113" y="4883"/>
                  </a:lnTo>
                  <a:lnTo>
                    <a:pt x="3039" y="4973"/>
                  </a:lnTo>
                  <a:lnTo>
                    <a:pt x="2966" y="5064"/>
                  </a:lnTo>
                  <a:lnTo>
                    <a:pt x="2893" y="5156"/>
                  </a:lnTo>
                  <a:lnTo>
                    <a:pt x="2822" y="5248"/>
                  </a:lnTo>
                  <a:lnTo>
                    <a:pt x="2752" y="5340"/>
                  </a:lnTo>
                  <a:lnTo>
                    <a:pt x="2680" y="5433"/>
                  </a:lnTo>
                  <a:lnTo>
                    <a:pt x="2612" y="5528"/>
                  </a:lnTo>
                  <a:lnTo>
                    <a:pt x="2543" y="5623"/>
                  </a:lnTo>
                  <a:lnTo>
                    <a:pt x="2474" y="5718"/>
                  </a:lnTo>
                  <a:lnTo>
                    <a:pt x="2407" y="5814"/>
                  </a:lnTo>
                  <a:lnTo>
                    <a:pt x="2407" y="5814"/>
                  </a:lnTo>
                  <a:lnTo>
                    <a:pt x="2340" y="5910"/>
                  </a:lnTo>
                  <a:lnTo>
                    <a:pt x="2274" y="6008"/>
                  </a:lnTo>
                  <a:lnTo>
                    <a:pt x="2210" y="6106"/>
                  </a:lnTo>
                  <a:lnTo>
                    <a:pt x="2146" y="6205"/>
                  </a:lnTo>
                  <a:lnTo>
                    <a:pt x="2083" y="6304"/>
                  </a:lnTo>
                  <a:lnTo>
                    <a:pt x="2021" y="6403"/>
                  </a:lnTo>
                  <a:lnTo>
                    <a:pt x="1959" y="6504"/>
                  </a:lnTo>
                  <a:lnTo>
                    <a:pt x="1898" y="6605"/>
                  </a:lnTo>
                  <a:lnTo>
                    <a:pt x="1838" y="6707"/>
                  </a:lnTo>
                  <a:lnTo>
                    <a:pt x="1778" y="6809"/>
                  </a:lnTo>
                  <a:lnTo>
                    <a:pt x="1721" y="6911"/>
                  </a:lnTo>
                  <a:lnTo>
                    <a:pt x="1663" y="7015"/>
                  </a:lnTo>
                  <a:lnTo>
                    <a:pt x="1608" y="7120"/>
                  </a:lnTo>
                  <a:lnTo>
                    <a:pt x="1552" y="7224"/>
                  </a:lnTo>
                  <a:lnTo>
                    <a:pt x="1497" y="7329"/>
                  </a:lnTo>
                  <a:lnTo>
                    <a:pt x="1443" y="7435"/>
                  </a:lnTo>
                  <a:lnTo>
                    <a:pt x="1443" y="7435"/>
                  </a:lnTo>
                  <a:lnTo>
                    <a:pt x="1390" y="7540"/>
                  </a:lnTo>
                  <a:lnTo>
                    <a:pt x="1339" y="7648"/>
                  </a:lnTo>
                  <a:lnTo>
                    <a:pt x="1288" y="7755"/>
                  </a:lnTo>
                  <a:lnTo>
                    <a:pt x="1238" y="7863"/>
                  </a:lnTo>
                  <a:lnTo>
                    <a:pt x="1189" y="7971"/>
                  </a:lnTo>
                  <a:lnTo>
                    <a:pt x="1141" y="8080"/>
                  </a:lnTo>
                  <a:lnTo>
                    <a:pt x="1094" y="8188"/>
                  </a:lnTo>
                  <a:lnTo>
                    <a:pt x="1047" y="8299"/>
                  </a:lnTo>
                  <a:lnTo>
                    <a:pt x="1002" y="8408"/>
                  </a:lnTo>
                  <a:lnTo>
                    <a:pt x="958" y="8519"/>
                  </a:lnTo>
                  <a:lnTo>
                    <a:pt x="915" y="8630"/>
                  </a:lnTo>
                  <a:lnTo>
                    <a:pt x="872" y="8741"/>
                  </a:lnTo>
                  <a:lnTo>
                    <a:pt x="831" y="8854"/>
                  </a:lnTo>
                  <a:lnTo>
                    <a:pt x="791" y="8966"/>
                  </a:lnTo>
                  <a:lnTo>
                    <a:pt x="751" y="9078"/>
                  </a:lnTo>
                  <a:lnTo>
                    <a:pt x="713" y="9192"/>
                  </a:lnTo>
                  <a:lnTo>
                    <a:pt x="713" y="9192"/>
                  </a:lnTo>
                  <a:lnTo>
                    <a:pt x="675" y="9306"/>
                  </a:lnTo>
                  <a:lnTo>
                    <a:pt x="639" y="9420"/>
                  </a:lnTo>
                  <a:lnTo>
                    <a:pt x="604" y="9534"/>
                  </a:lnTo>
                  <a:lnTo>
                    <a:pt x="569" y="9647"/>
                  </a:lnTo>
                  <a:lnTo>
                    <a:pt x="535" y="9763"/>
                  </a:lnTo>
                  <a:lnTo>
                    <a:pt x="503" y="9878"/>
                  </a:lnTo>
                  <a:lnTo>
                    <a:pt x="471" y="9993"/>
                  </a:lnTo>
                  <a:lnTo>
                    <a:pt x="440" y="10109"/>
                  </a:lnTo>
                  <a:lnTo>
                    <a:pt x="411" y="10225"/>
                  </a:lnTo>
                  <a:lnTo>
                    <a:pt x="383" y="10342"/>
                  </a:lnTo>
                  <a:lnTo>
                    <a:pt x="356" y="10457"/>
                  </a:lnTo>
                  <a:lnTo>
                    <a:pt x="328" y="10576"/>
                  </a:lnTo>
                  <a:lnTo>
                    <a:pt x="303" y="10692"/>
                  </a:lnTo>
                  <a:lnTo>
                    <a:pt x="278" y="10809"/>
                  </a:lnTo>
                  <a:lnTo>
                    <a:pt x="255" y="10927"/>
                  </a:lnTo>
                  <a:lnTo>
                    <a:pt x="232" y="11044"/>
                  </a:lnTo>
                  <a:lnTo>
                    <a:pt x="232" y="11044"/>
                  </a:lnTo>
                  <a:lnTo>
                    <a:pt x="210" y="11162"/>
                  </a:lnTo>
                  <a:lnTo>
                    <a:pt x="189" y="11280"/>
                  </a:lnTo>
                  <a:lnTo>
                    <a:pt x="170" y="11399"/>
                  </a:lnTo>
                  <a:lnTo>
                    <a:pt x="151" y="11517"/>
                  </a:lnTo>
                  <a:lnTo>
                    <a:pt x="134" y="11635"/>
                  </a:lnTo>
                  <a:lnTo>
                    <a:pt x="116" y="11755"/>
                  </a:lnTo>
                  <a:lnTo>
                    <a:pt x="100" y="11873"/>
                  </a:lnTo>
                  <a:lnTo>
                    <a:pt x="86" y="11992"/>
                  </a:lnTo>
                  <a:lnTo>
                    <a:pt x="71" y="12111"/>
                  </a:lnTo>
                  <a:lnTo>
                    <a:pt x="58" y="12230"/>
                  </a:lnTo>
                  <a:lnTo>
                    <a:pt x="46" y="12350"/>
                  </a:lnTo>
                  <a:lnTo>
                    <a:pt x="35" y="12468"/>
                  </a:lnTo>
                  <a:lnTo>
                    <a:pt x="24" y="12588"/>
                  </a:lnTo>
                  <a:lnTo>
                    <a:pt x="16" y="12708"/>
                  </a:lnTo>
                  <a:lnTo>
                    <a:pt x="7" y="12827"/>
                  </a:lnTo>
                  <a:lnTo>
                    <a:pt x="0" y="12947"/>
                  </a:lnTo>
                  <a:lnTo>
                    <a:pt x="2552" y="12947"/>
                  </a:lnTo>
                  <a:lnTo>
                    <a:pt x="2552" y="12947"/>
                  </a:lnTo>
                  <a:lnTo>
                    <a:pt x="2539" y="12745"/>
                  </a:lnTo>
                  <a:lnTo>
                    <a:pt x="2530" y="12544"/>
                  </a:lnTo>
                  <a:lnTo>
                    <a:pt x="2522" y="12343"/>
                  </a:lnTo>
                  <a:lnTo>
                    <a:pt x="2520" y="12141"/>
                  </a:lnTo>
                  <a:lnTo>
                    <a:pt x="2518" y="11940"/>
                  </a:lnTo>
                  <a:lnTo>
                    <a:pt x="2521" y="11739"/>
                  </a:lnTo>
                  <a:lnTo>
                    <a:pt x="2527" y="11537"/>
                  </a:lnTo>
                  <a:lnTo>
                    <a:pt x="2537" y="11337"/>
                  </a:lnTo>
                  <a:lnTo>
                    <a:pt x="2537" y="11337"/>
                  </a:lnTo>
                  <a:lnTo>
                    <a:pt x="2550" y="11136"/>
                  </a:lnTo>
                  <a:lnTo>
                    <a:pt x="2566" y="10934"/>
                  </a:lnTo>
                  <a:lnTo>
                    <a:pt x="2585" y="10735"/>
                  </a:lnTo>
                  <a:lnTo>
                    <a:pt x="2609" y="10535"/>
                  </a:lnTo>
                  <a:lnTo>
                    <a:pt x="2635" y="10333"/>
                  </a:lnTo>
                  <a:lnTo>
                    <a:pt x="2649" y="10234"/>
                  </a:lnTo>
                  <a:lnTo>
                    <a:pt x="2664" y="10135"/>
                  </a:lnTo>
                  <a:lnTo>
                    <a:pt x="2680" y="10034"/>
                  </a:lnTo>
                  <a:lnTo>
                    <a:pt x="2698" y="9935"/>
                  </a:lnTo>
                  <a:lnTo>
                    <a:pt x="2715" y="9836"/>
                  </a:lnTo>
                  <a:lnTo>
                    <a:pt x="2734" y="9736"/>
                  </a:lnTo>
                  <a:lnTo>
                    <a:pt x="2734" y="9736"/>
                  </a:lnTo>
                  <a:lnTo>
                    <a:pt x="2754" y="9637"/>
                  </a:lnTo>
                  <a:lnTo>
                    <a:pt x="2775" y="9538"/>
                  </a:lnTo>
                  <a:lnTo>
                    <a:pt x="2797" y="9439"/>
                  </a:lnTo>
                  <a:lnTo>
                    <a:pt x="2819" y="9341"/>
                  </a:lnTo>
                  <a:lnTo>
                    <a:pt x="2842" y="9242"/>
                  </a:lnTo>
                  <a:lnTo>
                    <a:pt x="2867" y="9144"/>
                  </a:lnTo>
                  <a:lnTo>
                    <a:pt x="2892" y="9045"/>
                  </a:lnTo>
                  <a:lnTo>
                    <a:pt x="2918" y="8947"/>
                  </a:lnTo>
                  <a:lnTo>
                    <a:pt x="2944" y="8849"/>
                  </a:lnTo>
                  <a:lnTo>
                    <a:pt x="2972" y="8751"/>
                  </a:lnTo>
                  <a:lnTo>
                    <a:pt x="3001" y="8654"/>
                  </a:lnTo>
                  <a:lnTo>
                    <a:pt x="3030" y="8557"/>
                  </a:lnTo>
                  <a:lnTo>
                    <a:pt x="3061" y="8460"/>
                  </a:lnTo>
                  <a:lnTo>
                    <a:pt x="3092" y="8363"/>
                  </a:lnTo>
                  <a:lnTo>
                    <a:pt x="3124" y="8265"/>
                  </a:lnTo>
                  <a:lnTo>
                    <a:pt x="3157" y="8169"/>
                  </a:lnTo>
                  <a:lnTo>
                    <a:pt x="3157" y="8169"/>
                  </a:lnTo>
                  <a:lnTo>
                    <a:pt x="3191" y="8073"/>
                  </a:lnTo>
                  <a:lnTo>
                    <a:pt x="3226" y="7978"/>
                  </a:lnTo>
                  <a:lnTo>
                    <a:pt x="3261" y="7882"/>
                  </a:lnTo>
                  <a:lnTo>
                    <a:pt x="3299" y="7787"/>
                  </a:lnTo>
                  <a:lnTo>
                    <a:pt x="3335" y="7690"/>
                  </a:lnTo>
                  <a:lnTo>
                    <a:pt x="3375" y="7596"/>
                  </a:lnTo>
                  <a:lnTo>
                    <a:pt x="3413" y="7501"/>
                  </a:lnTo>
                  <a:lnTo>
                    <a:pt x="3453" y="7407"/>
                  </a:lnTo>
                  <a:lnTo>
                    <a:pt x="3494" y="7313"/>
                  </a:lnTo>
                  <a:lnTo>
                    <a:pt x="3537" y="7219"/>
                  </a:lnTo>
                  <a:lnTo>
                    <a:pt x="3579" y="7126"/>
                  </a:lnTo>
                  <a:lnTo>
                    <a:pt x="3623" y="7032"/>
                  </a:lnTo>
                  <a:lnTo>
                    <a:pt x="3666" y="6939"/>
                  </a:lnTo>
                  <a:lnTo>
                    <a:pt x="3712" y="6847"/>
                  </a:lnTo>
                  <a:lnTo>
                    <a:pt x="3758" y="6755"/>
                  </a:lnTo>
                  <a:lnTo>
                    <a:pt x="3805" y="6663"/>
                  </a:lnTo>
                  <a:lnTo>
                    <a:pt x="3805" y="6663"/>
                  </a:lnTo>
                  <a:lnTo>
                    <a:pt x="3853" y="6571"/>
                  </a:lnTo>
                  <a:lnTo>
                    <a:pt x="3901" y="6479"/>
                  </a:lnTo>
                  <a:lnTo>
                    <a:pt x="3951" y="6389"/>
                  </a:lnTo>
                  <a:lnTo>
                    <a:pt x="4001" y="6298"/>
                  </a:lnTo>
                  <a:lnTo>
                    <a:pt x="4052" y="6208"/>
                  </a:lnTo>
                  <a:lnTo>
                    <a:pt x="4104" y="6119"/>
                  </a:lnTo>
                  <a:lnTo>
                    <a:pt x="4209" y="5939"/>
                  </a:lnTo>
                  <a:lnTo>
                    <a:pt x="4319" y="5763"/>
                  </a:lnTo>
                  <a:lnTo>
                    <a:pt x="4431" y="5588"/>
                  </a:lnTo>
                  <a:lnTo>
                    <a:pt x="4546" y="5413"/>
                  </a:lnTo>
                  <a:lnTo>
                    <a:pt x="4666" y="5240"/>
                  </a:lnTo>
                  <a:lnTo>
                    <a:pt x="4666" y="5240"/>
                  </a:lnTo>
                  <a:lnTo>
                    <a:pt x="4787" y="5070"/>
                  </a:lnTo>
                  <a:lnTo>
                    <a:pt x="4911" y="4900"/>
                  </a:lnTo>
                  <a:lnTo>
                    <a:pt x="5038" y="4734"/>
                  </a:lnTo>
                  <a:lnTo>
                    <a:pt x="5168" y="4568"/>
                  </a:lnTo>
                  <a:lnTo>
                    <a:pt x="5301" y="4404"/>
                  </a:lnTo>
                  <a:lnTo>
                    <a:pt x="5436" y="4242"/>
                  </a:lnTo>
                  <a:lnTo>
                    <a:pt x="5575" y="4082"/>
                  </a:lnTo>
                  <a:lnTo>
                    <a:pt x="5715" y="3924"/>
                  </a:lnTo>
                  <a:lnTo>
                    <a:pt x="5715" y="3924"/>
                  </a:lnTo>
                  <a:lnTo>
                    <a:pt x="5858" y="3766"/>
                  </a:lnTo>
                  <a:lnTo>
                    <a:pt x="6004" y="3612"/>
                  </a:lnTo>
                  <a:lnTo>
                    <a:pt x="6151" y="3460"/>
                  </a:lnTo>
                  <a:lnTo>
                    <a:pt x="6302" y="3308"/>
                  </a:lnTo>
                  <a:lnTo>
                    <a:pt x="6455" y="3159"/>
                  </a:lnTo>
                  <a:lnTo>
                    <a:pt x="6609" y="3013"/>
                  </a:lnTo>
                  <a:lnTo>
                    <a:pt x="6767" y="2868"/>
                  </a:lnTo>
                  <a:lnTo>
                    <a:pt x="6926" y="2725"/>
                  </a:lnTo>
                  <a:lnTo>
                    <a:pt x="6926" y="2725"/>
                  </a:lnTo>
                  <a:lnTo>
                    <a:pt x="7034" y="2631"/>
                  </a:lnTo>
                  <a:lnTo>
                    <a:pt x="7142" y="2538"/>
                  </a:lnTo>
                  <a:lnTo>
                    <a:pt x="7251" y="2444"/>
                  </a:lnTo>
                  <a:lnTo>
                    <a:pt x="7362" y="2352"/>
                  </a:lnTo>
                  <a:lnTo>
                    <a:pt x="7473" y="2262"/>
                  </a:lnTo>
                  <a:lnTo>
                    <a:pt x="7584" y="2173"/>
                  </a:lnTo>
                  <a:lnTo>
                    <a:pt x="7698" y="2084"/>
                  </a:lnTo>
                  <a:lnTo>
                    <a:pt x="7812" y="1996"/>
                  </a:lnTo>
                  <a:lnTo>
                    <a:pt x="8482" y="3278"/>
                  </a:lnTo>
                  <a:lnTo>
                    <a:pt x="10463" y="153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29" name="Freeform 7"/>
            <p:cNvSpPr/>
            <p:nvPr/>
          </p:nvSpPr>
          <p:spPr bwMode="auto">
            <a:xfrm>
              <a:off x="6032501" y="6694488"/>
              <a:ext cx="123825" cy="158750"/>
            </a:xfrm>
            <a:custGeom>
              <a:avLst/>
              <a:gdLst>
                <a:gd name="T0" fmla="*/ 0 w 234"/>
                <a:gd name="T1" fmla="*/ 299 h 299"/>
                <a:gd name="T2" fmla="*/ 0 w 234"/>
                <a:gd name="T3" fmla="*/ 279 h 299"/>
                <a:gd name="T4" fmla="*/ 0 w 234"/>
                <a:gd name="T5" fmla="*/ 260 h 299"/>
                <a:gd name="T6" fmla="*/ 0 w 234"/>
                <a:gd name="T7" fmla="*/ 223 h 299"/>
                <a:gd name="T8" fmla="*/ 0 w 234"/>
                <a:gd name="T9" fmla="*/ 223 h 299"/>
                <a:gd name="T10" fmla="*/ 0 w 234"/>
                <a:gd name="T11" fmla="*/ 147 h 299"/>
                <a:gd name="T12" fmla="*/ 0 w 234"/>
                <a:gd name="T13" fmla="*/ 147 h 299"/>
                <a:gd name="T14" fmla="*/ 3 w 234"/>
                <a:gd name="T15" fmla="*/ 0 h 299"/>
                <a:gd name="T16" fmla="*/ 234 w 234"/>
                <a:gd name="T17" fmla="*/ 6 h 299"/>
                <a:gd name="T18" fmla="*/ 234 w 234"/>
                <a:gd name="T19" fmla="*/ 6 h 299"/>
                <a:gd name="T20" fmla="*/ 232 w 234"/>
                <a:gd name="T21" fmla="*/ 149 h 299"/>
                <a:gd name="T22" fmla="*/ 232 w 234"/>
                <a:gd name="T23" fmla="*/ 149 h 299"/>
                <a:gd name="T24" fmla="*/ 232 w 234"/>
                <a:gd name="T25" fmla="*/ 220 h 299"/>
                <a:gd name="T26" fmla="*/ 234 w 234"/>
                <a:gd name="T27" fmla="*/ 255 h 299"/>
                <a:gd name="T28" fmla="*/ 234 w 234"/>
                <a:gd name="T29" fmla="*/ 273 h 299"/>
                <a:gd name="T30" fmla="*/ 234 w 234"/>
                <a:gd name="T31" fmla="*/ 290 h 299"/>
                <a:gd name="T32" fmla="*/ 0 w 234"/>
                <a:gd name="T33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4" h="299">
                  <a:moveTo>
                    <a:pt x="0" y="299"/>
                  </a:moveTo>
                  <a:lnTo>
                    <a:pt x="0" y="279"/>
                  </a:lnTo>
                  <a:lnTo>
                    <a:pt x="0" y="260"/>
                  </a:lnTo>
                  <a:lnTo>
                    <a:pt x="0" y="223"/>
                  </a:lnTo>
                  <a:lnTo>
                    <a:pt x="0" y="223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3" y="0"/>
                  </a:lnTo>
                  <a:lnTo>
                    <a:pt x="234" y="6"/>
                  </a:lnTo>
                  <a:lnTo>
                    <a:pt x="234" y="6"/>
                  </a:lnTo>
                  <a:lnTo>
                    <a:pt x="232" y="149"/>
                  </a:lnTo>
                  <a:lnTo>
                    <a:pt x="232" y="149"/>
                  </a:lnTo>
                  <a:lnTo>
                    <a:pt x="232" y="220"/>
                  </a:lnTo>
                  <a:lnTo>
                    <a:pt x="234" y="255"/>
                  </a:lnTo>
                  <a:lnTo>
                    <a:pt x="234" y="273"/>
                  </a:lnTo>
                  <a:lnTo>
                    <a:pt x="234" y="290"/>
                  </a:lnTo>
                  <a:lnTo>
                    <a:pt x="0" y="2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0" name="Freeform 8"/>
            <p:cNvSpPr/>
            <p:nvPr/>
          </p:nvSpPr>
          <p:spPr bwMode="auto">
            <a:xfrm>
              <a:off x="6048376" y="6137275"/>
              <a:ext cx="146050" cy="317500"/>
            </a:xfrm>
            <a:custGeom>
              <a:avLst/>
              <a:gdLst>
                <a:gd name="T0" fmla="*/ 0 w 276"/>
                <a:gd name="T1" fmla="*/ 584 h 600"/>
                <a:gd name="T2" fmla="*/ 0 w 276"/>
                <a:gd name="T3" fmla="*/ 584 h 600"/>
                <a:gd name="T4" fmla="*/ 13 w 276"/>
                <a:gd name="T5" fmla="*/ 438 h 600"/>
                <a:gd name="T6" fmla="*/ 13 w 276"/>
                <a:gd name="T7" fmla="*/ 438 h 600"/>
                <a:gd name="T8" fmla="*/ 28 w 276"/>
                <a:gd name="T9" fmla="*/ 291 h 600"/>
                <a:gd name="T10" fmla="*/ 28 w 276"/>
                <a:gd name="T11" fmla="*/ 291 h 600"/>
                <a:gd name="T12" fmla="*/ 45 w 276"/>
                <a:gd name="T13" fmla="*/ 146 h 600"/>
                <a:gd name="T14" fmla="*/ 63 w 276"/>
                <a:gd name="T15" fmla="*/ 0 h 600"/>
                <a:gd name="T16" fmla="*/ 276 w 276"/>
                <a:gd name="T17" fmla="*/ 27 h 600"/>
                <a:gd name="T18" fmla="*/ 276 w 276"/>
                <a:gd name="T19" fmla="*/ 27 h 600"/>
                <a:gd name="T20" fmla="*/ 260 w 276"/>
                <a:gd name="T21" fmla="*/ 170 h 600"/>
                <a:gd name="T22" fmla="*/ 247 w 276"/>
                <a:gd name="T23" fmla="*/ 313 h 600"/>
                <a:gd name="T24" fmla="*/ 247 w 276"/>
                <a:gd name="T25" fmla="*/ 313 h 600"/>
                <a:gd name="T26" fmla="*/ 233 w 276"/>
                <a:gd name="T27" fmla="*/ 457 h 600"/>
                <a:gd name="T28" fmla="*/ 233 w 276"/>
                <a:gd name="T29" fmla="*/ 457 h 600"/>
                <a:gd name="T30" fmla="*/ 223 w 276"/>
                <a:gd name="T31" fmla="*/ 600 h 600"/>
                <a:gd name="T32" fmla="*/ 0 w 276"/>
                <a:gd name="T33" fmla="*/ 584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6" h="600">
                  <a:moveTo>
                    <a:pt x="0" y="584"/>
                  </a:moveTo>
                  <a:lnTo>
                    <a:pt x="0" y="584"/>
                  </a:lnTo>
                  <a:lnTo>
                    <a:pt x="13" y="438"/>
                  </a:lnTo>
                  <a:lnTo>
                    <a:pt x="13" y="438"/>
                  </a:lnTo>
                  <a:lnTo>
                    <a:pt x="28" y="291"/>
                  </a:lnTo>
                  <a:lnTo>
                    <a:pt x="28" y="291"/>
                  </a:lnTo>
                  <a:lnTo>
                    <a:pt x="45" y="146"/>
                  </a:lnTo>
                  <a:lnTo>
                    <a:pt x="63" y="0"/>
                  </a:lnTo>
                  <a:lnTo>
                    <a:pt x="276" y="27"/>
                  </a:lnTo>
                  <a:lnTo>
                    <a:pt x="276" y="27"/>
                  </a:lnTo>
                  <a:lnTo>
                    <a:pt x="260" y="170"/>
                  </a:lnTo>
                  <a:lnTo>
                    <a:pt x="247" y="313"/>
                  </a:lnTo>
                  <a:lnTo>
                    <a:pt x="247" y="313"/>
                  </a:lnTo>
                  <a:lnTo>
                    <a:pt x="233" y="457"/>
                  </a:lnTo>
                  <a:lnTo>
                    <a:pt x="233" y="457"/>
                  </a:lnTo>
                  <a:lnTo>
                    <a:pt x="223" y="600"/>
                  </a:lnTo>
                  <a:lnTo>
                    <a:pt x="0" y="5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1" name="Freeform 9"/>
            <p:cNvSpPr/>
            <p:nvPr/>
          </p:nvSpPr>
          <p:spPr bwMode="auto">
            <a:xfrm>
              <a:off x="6119813" y="5586413"/>
              <a:ext cx="161925" cy="323850"/>
            </a:xfrm>
            <a:custGeom>
              <a:avLst/>
              <a:gdLst>
                <a:gd name="T0" fmla="*/ 0 w 306"/>
                <a:gd name="T1" fmla="*/ 576 h 610"/>
                <a:gd name="T2" fmla="*/ 0 w 306"/>
                <a:gd name="T3" fmla="*/ 576 h 610"/>
                <a:gd name="T4" fmla="*/ 25 w 306"/>
                <a:gd name="T5" fmla="*/ 432 h 610"/>
                <a:gd name="T6" fmla="*/ 52 w 306"/>
                <a:gd name="T7" fmla="*/ 287 h 610"/>
                <a:gd name="T8" fmla="*/ 52 w 306"/>
                <a:gd name="T9" fmla="*/ 287 h 610"/>
                <a:gd name="T10" fmla="*/ 80 w 306"/>
                <a:gd name="T11" fmla="*/ 144 h 610"/>
                <a:gd name="T12" fmla="*/ 109 w 306"/>
                <a:gd name="T13" fmla="*/ 0 h 610"/>
                <a:gd name="T14" fmla="*/ 306 w 306"/>
                <a:gd name="T15" fmla="*/ 41 h 610"/>
                <a:gd name="T16" fmla="*/ 306 w 306"/>
                <a:gd name="T17" fmla="*/ 41 h 610"/>
                <a:gd name="T18" fmla="*/ 278 w 306"/>
                <a:gd name="T19" fmla="*/ 182 h 610"/>
                <a:gd name="T20" fmla="*/ 252 w 306"/>
                <a:gd name="T21" fmla="*/ 324 h 610"/>
                <a:gd name="T22" fmla="*/ 252 w 306"/>
                <a:gd name="T23" fmla="*/ 324 h 610"/>
                <a:gd name="T24" fmla="*/ 229 w 306"/>
                <a:gd name="T25" fmla="*/ 467 h 610"/>
                <a:gd name="T26" fmla="*/ 206 w 306"/>
                <a:gd name="T27" fmla="*/ 610 h 610"/>
                <a:gd name="T28" fmla="*/ 0 w 306"/>
                <a:gd name="T29" fmla="*/ 576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6" h="610">
                  <a:moveTo>
                    <a:pt x="0" y="576"/>
                  </a:moveTo>
                  <a:lnTo>
                    <a:pt x="0" y="576"/>
                  </a:lnTo>
                  <a:lnTo>
                    <a:pt x="25" y="432"/>
                  </a:lnTo>
                  <a:lnTo>
                    <a:pt x="52" y="287"/>
                  </a:lnTo>
                  <a:lnTo>
                    <a:pt x="52" y="287"/>
                  </a:lnTo>
                  <a:lnTo>
                    <a:pt x="80" y="144"/>
                  </a:lnTo>
                  <a:lnTo>
                    <a:pt x="109" y="0"/>
                  </a:lnTo>
                  <a:lnTo>
                    <a:pt x="306" y="41"/>
                  </a:lnTo>
                  <a:lnTo>
                    <a:pt x="306" y="41"/>
                  </a:lnTo>
                  <a:lnTo>
                    <a:pt x="278" y="182"/>
                  </a:lnTo>
                  <a:lnTo>
                    <a:pt x="252" y="324"/>
                  </a:lnTo>
                  <a:lnTo>
                    <a:pt x="252" y="324"/>
                  </a:lnTo>
                  <a:lnTo>
                    <a:pt x="229" y="467"/>
                  </a:lnTo>
                  <a:lnTo>
                    <a:pt x="206" y="610"/>
                  </a:lnTo>
                  <a:lnTo>
                    <a:pt x="0" y="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2" name="Freeform 10"/>
            <p:cNvSpPr/>
            <p:nvPr/>
          </p:nvSpPr>
          <p:spPr bwMode="auto">
            <a:xfrm>
              <a:off x="6232526" y="5046663"/>
              <a:ext cx="174625" cy="323850"/>
            </a:xfrm>
            <a:custGeom>
              <a:avLst/>
              <a:gdLst>
                <a:gd name="T0" fmla="*/ 0 w 331"/>
                <a:gd name="T1" fmla="*/ 565 h 612"/>
                <a:gd name="T2" fmla="*/ 19 w 331"/>
                <a:gd name="T3" fmla="*/ 495 h 612"/>
                <a:gd name="T4" fmla="*/ 37 w 331"/>
                <a:gd name="T5" fmla="*/ 424 h 612"/>
                <a:gd name="T6" fmla="*/ 37 w 331"/>
                <a:gd name="T7" fmla="*/ 424 h 612"/>
                <a:gd name="T8" fmla="*/ 75 w 331"/>
                <a:gd name="T9" fmla="*/ 282 h 612"/>
                <a:gd name="T10" fmla="*/ 75 w 331"/>
                <a:gd name="T11" fmla="*/ 282 h 612"/>
                <a:gd name="T12" fmla="*/ 113 w 331"/>
                <a:gd name="T13" fmla="*/ 141 h 612"/>
                <a:gd name="T14" fmla="*/ 153 w 331"/>
                <a:gd name="T15" fmla="*/ 0 h 612"/>
                <a:gd name="T16" fmla="*/ 331 w 331"/>
                <a:gd name="T17" fmla="*/ 52 h 612"/>
                <a:gd name="T18" fmla="*/ 331 w 331"/>
                <a:gd name="T19" fmla="*/ 52 h 612"/>
                <a:gd name="T20" fmla="*/ 294 w 331"/>
                <a:gd name="T21" fmla="*/ 190 h 612"/>
                <a:gd name="T22" fmla="*/ 257 w 331"/>
                <a:gd name="T23" fmla="*/ 330 h 612"/>
                <a:gd name="T24" fmla="*/ 257 w 331"/>
                <a:gd name="T25" fmla="*/ 330 h 612"/>
                <a:gd name="T26" fmla="*/ 222 w 331"/>
                <a:gd name="T27" fmla="*/ 470 h 612"/>
                <a:gd name="T28" fmla="*/ 206 w 331"/>
                <a:gd name="T29" fmla="*/ 540 h 612"/>
                <a:gd name="T30" fmla="*/ 188 w 331"/>
                <a:gd name="T31" fmla="*/ 612 h 612"/>
                <a:gd name="T32" fmla="*/ 0 w 331"/>
                <a:gd name="T33" fmla="*/ 56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1" h="612">
                  <a:moveTo>
                    <a:pt x="0" y="565"/>
                  </a:moveTo>
                  <a:lnTo>
                    <a:pt x="19" y="495"/>
                  </a:lnTo>
                  <a:lnTo>
                    <a:pt x="37" y="424"/>
                  </a:lnTo>
                  <a:lnTo>
                    <a:pt x="37" y="424"/>
                  </a:lnTo>
                  <a:lnTo>
                    <a:pt x="75" y="282"/>
                  </a:lnTo>
                  <a:lnTo>
                    <a:pt x="75" y="282"/>
                  </a:lnTo>
                  <a:lnTo>
                    <a:pt x="113" y="141"/>
                  </a:lnTo>
                  <a:lnTo>
                    <a:pt x="153" y="0"/>
                  </a:lnTo>
                  <a:lnTo>
                    <a:pt x="331" y="52"/>
                  </a:lnTo>
                  <a:lnTo>
                    <a:pt x="331" y="52"/>
                  </a:lnTo>
                  <a:lnTo>
                    <a:pt x="294" y="190"/>
                  </a:lnTo>
                  <a:lnTo>
                    <a:pt x="257" y="330"/>
                  </a:lnTo>
                  <a:lnTo>
                    <a:pt x="257" y="330"/>
                  </a:lnTo>
                  <a:lnTo>
                    <a:pt x="222" y="470"/>
                  </a:lnTo>
                  <a:lnTo>
                    <a:pt x="206" y="540"/>
                  </a:lnTo>
                  <a:lnTo>
                    <a:pt x="188" y="612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3" name="Freeform 11"/>
            <p:cNvSpPr/>
            <p:nvPr/>
          </p:nvSpPr>
          <p:spPr bwMode="auto">
            <a:xfrm>
              <a:off x="6386513" y="4518025"/>
              <a:ext cx="188913" cy="320675"/>
            </a:xfrm>
            <a:custGeom>
              <a:avLst/>
              <a:gdLst>
                <a:gd name="T0" fmla="*/ 0 w 355"/>
                <a:gd name="T1" fmla="*/ 551 h 607"/>
                <a:gd name="T2" fmla="*/ 23 w 355"/>
                <a:gd name="T3" fmla="*/ 483 h 607"/>
                <a:gd name="T4" fmla="*/ 47 w 355"/>
                <a:gd name="T5" fmla="*/ 413 h 607"/>
                <a:gd name="T6" fmla="*/ 47 w 355"/>
                <a:gd name="T7" fmla="*/ 413 h 607"/>
                <a:gd name="T8" fmla="*/ 95 w 355"/>
                <a:gd name="T9" fmla="*/ 276 h 607"/>
                <a:gd name="T10" fmla="*/ 95 w 355"/>
                <a:gd name="T11" fmla="*/ 276 h 607"/>
                <a:gd name="T12" fmla="*/ 143 w 355"/>
                <a:gd name="T13" fmla="*/ 137 h 607"/>
                <a:gd name="T14" fmla="*/ 194 w 355"/>
                <a:gd name="T15" fmla="*/ 0 h 607"/>
                <a:gd name="T16" fmla="*/ 355 w 355"/>
                <a:gd name="T17" fmla="*/ 58 h 607"/>
                <a:gd name="T18" fmla="*/ 355 w 355"/>
                <a:gd name="T19" fmla="*/ 58 h 607"/>
                <a:gd name="T20" fmla="*/ 307 w 355"/>
                <a:gd name="T21" fmla="*/ 195 h 607"/>
                <a:gd name="T22" fmla="*/ 260 w 355"/>
                <a:gd name="T23" fmla="*/ 333 h 607"/>
                <a:gd name="T24" fmla="*/ 260 w 355"/>
                <a:gd name="T25" fmla="*/ 333 h 607"/>
                <a:gd name="T26" fmla="*/ 215 w 355"/>
                <a:gd name="T27" fmla="*/ 470 h 607"/>
                <a:gd name="T28" fmla="*/ 193 w 355"/>
                <a:gd name="T29" fmla="*/ 538 h 607"/>
                <a:gd name="T30" fmla="*/ 171 w 355"/>
                <a:gd name="T31" fmla="*/ 607 h 607"/>
                <a:gd name="T32" fmla="*/ 0 w 355"/>
                <a:gd name="T33" fmla="*/ 551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5" h="607">
                  <a:moveTo>
                    <a:pt x="0" y="551"/>
                  </a:moveTo>
                  <a:lnTo>
                    <a:pt x="23" y="483"/>
                  </a:lnTo>
                  <a:lnTo>
                    <a:pt x="47" y="413"/>
                  </a:lnTo>
                  <a:lnTo>
                    <a:pt x="47" y="413"/>
                  </a:lnTo>
                  <a:lnTo>
                    <a:pt x="95" y="276"/>
                  </a:lnTo>
                  <a:lnTo>
                    <a:pt x="95" y="276"/>
                  </a:lnTo>
                  <a:lnTo>
                    <a:pt x="143" y="137"/>
                  </a:lnTo>
                  <a:lnTo>
                    <a:pt x="194" y="0"/>
                  </a:lnTo>
                  <a:lnTo>
                    <a:pt x="355" y="58"/>
                  </a:lnTo>
                  <a:lnTo>
                    <a:pt x="355" y="58"/>
                  </a:lnTo>
                  <a:lnTo>
                    <a:pt x="307" y="195"/>
                  </a:lnTo>
                  <a:lnTo>
                    <a:pt x="260" y="333"/>
                  </a:lnTo>
                  <a:lnTo>
                    <a:pt x="260" y="333"/>
                  </a:lnTo>
                  <a:lnTo>
                    <a:pt x="215" y="470"/>
                  </a:lnTo>
                  <a:lnTo>
                    <a:pt x="193" y="538"/>
                  </a:lnTo>
                  <a:lnTo>
                    <a:pt x="171" y="607"/>
                  </a:lnTo>
                  <a:lnTo>
                    <a:pt x="0" y="5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4" name="Freeform 12"/>
            <p:cNvSpPr/>
            <p:nvPr/>
          </p:nvSpPr>
          <p:spPr bwMode="auto">
            <a:xfrm>
              <a:off x="6580188" y="4003675"/>
              <a:ext cx="200025" cy="315913"/>
            </a:xfrm>
            <a:custGeom>
              <a:avLst/>
              <a:gdLst>
                <a:gd name="T0" fmla="*/ 0 w 377"/>
                <a:gd name="T1" fmla="*/ 537 h 598"/>
                <a:gd name="T2" fmla="*/ 28 w 377"/>
                <a:gd name="T3" fmla="*/ 468 h 598"/>
                <a:gd name="T4" fmla="*/ 57 w 377"/>
                <a:gd name="T5" fmla="*/ 401 h 598"/>
                <a:gd name="T6" fmla="*/ 57 w 377"/>
                <a:gd name="T7" fmla="*/ 401 h 598"/>
                <a:gd name="T8" fmla="*/ 114 w 377"/>
                <a:gd name="T9" fmla="*/ 267 h 598"/>
                <a:gd name="T10" fmla="*/ 114 w 377"/>
                <a:gd name="T11" fmla="*/ 267 h 598"/>
                <a:gd name="T12" fmla="*/ 174 w 377"/>
                <a:gd name="T13" fmla="*/ 134 h 598"/>
                <a:gd name="T14" fmla="*/ 235 w 377"/>
                <a:gd name="T15" fmla="*/ 0 h 598"/>
                <a:gd name="T16" fmla="*/ 377 w 377"/>
                <a:gd name="T17" fmla="*/ 66 h 598"/>
                <a:gd name="T18" fmla="*/ 377 w 377"/>
                <a:gd name="T19" fmla="*/ 66 h 598"/>
                <a:gd name="T20" fmla="*/ 318 w 377"/>
                <a:gd name="T21" fmla="*/ 197 h 598"/>
                <a:gd name="T22" fmla="*/ 262 w 377"/>
                <a:gd name="T23" fmla="*/ 331 h 598"/>
                <a:gd name="T24" fmla="*/ 262 w 377"/>
                <a:gd name="T25" fmla="*/ 331 h 598"/>
                <a:gd name="T26" fmla="*/ 206 w 377"/>
                <a:gd name="T27" fmla="*/ 464 h 598"/>
                <a:gd name="T28" fmla="*/ 180 w 377"/>
                <a:gd name="T29" fmla="*/ 531 h 598"/>
                <a:gd name="T30" fmla="*/ 152 w 377"/>
                <a:gd name="T31" fmla="*/ 598 h 598"/>
                <a:gd name="T32" fmla="*/ 0 w 377"/>
                <a:gd name="T33" fmla="*/ 537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7" h="598">
                  <a:moveTo>
                    <a:pt x="0" y="537"/>
                  </a:moveTo>
                  <a:lnTo>
                    <a:pt x="28" y="468"/>
                  </a:lnTo>
                  <a:lnTo>
                    <a:pt x="57" y="401"/>
                  </a:lnTo>
                  <a:lnTo>
                    <a:pt x="57" y="401"/>
                  </a:lnTo>
                  <a:lnTo>
                    <a:pt x="114" y="267"/>
                  </a:lnTo>
                  <a:lnTo>
                    <a:pt x="114" y="267"/>
                  </a:lnTo>
                  <a:lnTo>
                    <a:pt x="174" y="134"/>
                  </a:lnTo>
                  <a:lnTo>
                    <a:pt x="235" y="0"/>
                  </a:lnTo>
                  <a:lnTo>
                    <a:pt x="377" y="66"/>
                  </a:lnTo>
                  <a:lnTo>
                    <a:pt x="377" y="66"/>
                  </a:lnTo>
                  <a:lnTo>
                    <a:pt x="318" y="197"/>
                  </a:lnTo>
                  <a:lnTo>
                    <a:pt x="262" y="331"/>
                  </a:lnTo>
                  <a:lnTo>
                    <a:pt x="262" y="331"/>
                  </a:lnTo>
                  <a:lnTo>
                    <a:pt x="206" y="464"/>
                  </a:lnTo>
                  <a:lnTo>
                    <a:pt x="180" y="531"/>
                  </a:lnTo>
                  <a:lnTo>
                    <a:pt x="152" y="598"/>
                  </a:lnTo>
                  <a:lnTo>
                    <a:pt x="0" y="5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5" name="Freeform 13"/>
            <p:cNvSpPr/>
            <p:nvPr/>
          </p:nvSpPr>
          <p:spPr bwMode="auto">
            <a:xfrm>
              <a:off x="6813551" y="3506788"/>
              <a:ext cx="211138" cy="309563"/>
            </a:xfrm>
            <a:custGeom>
              <a:avLst/>
              <a:gdLst>
                <a:gd name="T0" fmla="*/ 0 w 398"/>
                <a:gd name="T1" fmla="*/ 517 h 584"/>
                <a:gd name="T2" fmla="*/ 32 w 398"/>
                <a:gd name="T3" fmla="*/ 451 h 584"/>
                <a:gd name="T4" fmla="*/ 65 w 398"/>
                <a:gd name="T5" fmla="*/ 387 h 584"/>
                <a:gd name="T6" fmla="*/ 65 w 398"/>
                <a:gd name="T7" fmla="*/ 387 h 584"/>
                <a:gd name="T8" fmla="*/ 134 w 398"/>
                <a:gd name="T9" fmla="*/ 257 h 584"/>
                <a:gd name="T10" fmla="*/ 134 w 398"/>
                <a:gd name="T11" fmla="*/ 257 h 584"/>
                <a:gd name="T12" fmla="*/ 202 w 398"/>
                <a:gd name="T13" fmla="*/ 129 h 584"/>
                <a:gd name="T14" fmla="*/ 274 w 398"/>
                <a:gd name="T15" fmla="*/ 0 h 584"/>
                <a:gd name="T16" fmla="*/ 398 w 398"/>
                <a:gd name="T17" fmla="*/ 69 h 584"/>
                <a:gd name="T18" fmla="*/ 398 w 398"/>
                <a:gd name="T19" fmla="*/ 69 h 584"/>
                <a:gd name="T20" fmla="*/ 329 w 398"/>
                <a:gd name="T21" fmla="*/ 196 h 584"/>
                <a:gd name="T22" fmla="*/ 262 w 398"/>
                <a:gd name="T23" fmla="*/ 324 h 584"/>
                <a:gd name="T24" fmla="*/ 262 w 398"/>
                <a:gd name="T25" fmla="*/ 324 h 584"/>
                <a:gd name="T26" fmla="*/ 198 w 398"/>
                <a:gd name="T27" fmla="*/ 454 h 584"/>
                <a:gd name="T28" fmla="*/ 164 w 398"/>
                <a:gd name="T29" fmla="*/ 518 h 584"/>
                <a:gd name="T30" fmla="*/ 134 w 398"/>
                <a:gd name="T31" fmla="*/ 584 h 584"/>
                <a:gd name="T32" fmla="*/ 0 w 398"/>
                <a:gd name="T33" fmla="*/ 517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8" h="584">
                  <a:moveTo>
                    <a:pt x="0" y="517"/>
                  </a:moveTo>
                  <a:lnTo>
                    <a:pt x="32" y="451"/>
                  </a:lnTo>
                  <a:lnTo>
                    <a:pt x="65" y="387"/>
                  </a:lnTo>
                  <a:lnTo>
                    <a:pt x="65" y="387"/>
                  </a:lnTo>
                  <a:lnTo>
                    <a:pt x="134" y="257"/>
                  </a:lnTo>
                  <a:lnTo>
                    <a:pt x="134" y="257"/>
                  </a:lnTo>
                  <a:lnTo>
                    <a:pt x="202" y="129"/>
                  </a:lnTo>
                  <a:lnTo>
                    <a:pt x="274" y="0"/>
                  </a:lnTo>
                  <a:lnTo>
                    <a:pt x="398" y="69"/>
                  </a:lnTo>
                  <a:lnTo>
                    <a:pt x="398" y="69"/>
                  </a:lnTo>
                  <a:lnTo>
                    <a:pt x="329" y="196"/>
                  </a:lnTo>
                  <a:lnTo>
                    <a:pt x="262" y="324"/>
                  </a:lnTo>
                  <a:lnTo>
                    <a:pt x="262" y="324"/>
                  </a:lnTo>
                  <a:lnTo>
                    <a:pt x="198" y="454"/>
                  </a:lnTo>
                  <a:lnTo>
                    <a:pt x="164" y="518"/>
                  </a:lnTo>
                  <a:lnTo>
                    <a:pt x="134" y="584"/>
                  </a:lnTo>
                  <a:lnTo>
                    <a:pt x="0" y="5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6" name="Freeform 14"/>
            <p:cNvSpPr/>
            <p:nvPr/>
          </p:nvSpPr>
          <p:spPr bwMode="auto">
            <a:xfrm>
              <a:off x="7083426" y="3032125"/>
              <a:ext cx="222250" cy="298450"/>
            </a:xfrm>
            <a:custGeom>
              <a:avLst/>
              <a:gdLst>
                <a:gd name="T0" fmla="*/ 0 w 420"/>
                <a:gd name="T1" fmla="*/ 493 h 563"/>
                <a:gd name="T2" fmla="*/ 38 w 420"/>
                <a:gd name="T3" fmla="*/ 430 h 563"/>
                <a:gd name="T4" fmla="*/ 76 w 420"/>
                <a:gd name="T5" fmla="*/ 369 h 563"/>
                <a:gd name="T6" fmla="*/ 76 w 420"/>
                <a:gd name="T7" fmla="*/ 369 h 563"/>
                <a:gd name="T8" fmla="*/ 154 w 420"/>
                <a:gd name="T9" fmla="*/ 245 h 563"/>
                <a:gd name="T10" fmla="*/ 154 w 420"/>
                <a:gd name="T11" fmla="*/ 245 h 563"/>
                <a:gd name="T12" fmla="*/ 233 w 420"/>
                <a:gd name="T13" fmla="*/ 122 h 563"/>
                <a:gd name="T14" fmla="*/ 313 w 420"/>
                <a:gd name="T15" fmla="*/ 0 h 563"/>
                <a:gd name="T16" fmla="*/ 420 w 420"/>
                <a:gd name="T17" fmla="*/ 70 h 563"/>
                <a:gd name="T18" fmla="*/ 420 w 420"/>
                <a:gd name="T19" fmla="*/ 70 h 563"/>
                <a:gd name="T20" fmla="*/ 341 w 420"/>
                <a:gd name="T21" fmla="*/ 191 h 563"/>
                <a:gd name="T22" fmla="*/ 265 w 420"/>
                <a:gd name="T23" fmla="*/ 315 h 563"/>
                <a:gd name="T24" fmla="*/ 265 w 420"/>
                <a:gd name="T25" fmla="*/ 315 h 563"/>
                <a:gd name="T26" fmla="*/ 189 w 420"/>
                <a:gd name="T27" fmla="*/ 437 h 563"/>
                <a:gd name="T28" fmla="*/ 153 w 420"/>
                <a:gd name="T29" fmla="*/ 500 h 563"/>
                <a:gd name="T30" fmla="*/ 116 w 420"/>
                <a:gd name="T31" fmla="*/ 563 h 563"/>
                <a:gd name="T32" fmla="*/ 0 w 420"/>
                <a:gd name="T33" fmla="*/ 49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0" h="563">
                  <a:moveTo>
                    <a:pt x="0" y="493"/>
                  </a:moveTo>
                  <a:lnTo>
                    <a:pt x="38" y="430"/>
                  </a:lnTo>
                  <a:lnTo>
                    <a:pt x="76" y="369"/>
                  </a:lnTo>
                  <a:lnTo>
                    <a:pt x="76" y="369"/>
                  </a:lnTo>
                  <a:lnTo>
                    <a:pt x="154" y="245"/>
                  </a:lnTo>
                  <a:lnTo>
                    <a:pt x="154" y="245"/>
                  </a:lnTo>
                  <a:lnTo>
                    <a:pt x="233" y="122"/>
                  </a:lnTo>
                  <a:lnTo>
                    <a:pt x="313" y="0"/>
                  </a:lnTo>
                  <a:lnTo>
                    <a:pt x="420" y="70"/>
                  </a:lnTo>
                  <a:lnTo>
                    <a:pt x="420" y="70"/>
                  </a:lnTo>
                  <a:lnTo>
                    <a:pt x="341" y="191"/>
                  </a:lnTo>
                  <a:lnTo>
                    <a:pt x="265" y="315"/>
                  </a:lnTo>
                  <a:lnTo>
                    <a:pt x="265" y="315"/>
                  </a:lnTo>
                  <a:lnTo>
                    <a:pt x="189" y="437"/>
                  </a:lnTo>
                  <a:lnTo>
                    <a:pt x="153" y="500"/>
                  </a:lnTo>
                  <a:lnTo>
                    <a:pt x="116" y="563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7" name="Freeform 15"/>
            <p:cNvSpPr/>
            <p:nvPr/>
          </p:nvSpPr>
          <p:spPr bwMode="auto">
            <a:xfrm>
              <a:off x="7389813" y="2581275"/>
              <a:ext cx="231775" cy="284163"/>
            </a:xfrm>
            <a:custGeom>
              <a:avLst/>
              <a:gdLst>
                <a:gd name="T0" fmla="*/ 0 w 439"/>
                <a:gd name="T1" fmla="*/ 467 h 537"/>
                <a:gd name="T2" fmla="*/ 42 w 439"/>
                <a:gd name="T3" fmla="*/ 409 h 537"/>
                <a:gd name="T4" fmla="*/ 85 w 439"/>
                <a:gd name="T5" fmla="*/ 349 h 537"/>
                <a:gd name="T6" fmla="*/ 85 w 439"/>
                <a:gd name="T7" fmla="*/ 349 h 537"/>
                <a:gd name="T8" fmla="*/ 172 w 439"/>
                <a:gd name="T9" fmla="*/ 232 h 537"/>
                <a:gd name="T10" fmla="*/ 172 w 439"/>
                <a:gd name="T11" fmla="*/ 232 h 537"/>
                <a:gd name="T12" fmla="*/ 260 w 439"/>
                <a:gd name="T13" fmla="*/ 116 h 537"/>
                <a:gd name="T14" fmla="*/ 350 w 439"/>
                <a:gd name="T15" fmla="*/ 0 h 537"/>
                <a:gd name="T16" fmla="*/ 439 w 439"/>
                <a:gd name="T17" fmla="*/ 69 h 537"/>
                <a:gd name="T18" fmla="*/ 439 w 439"/>
                <a:gd name="T19" fmla="*/ 69 h 537"/>
                <a:gd name="T20" fmla="*/ 352 w 439"/>
                <a:gd name="T21" fmla="*/ 184 h 537"/>
                <a:gd name="T22" fmla="*/ 266 w 439"/>
                <a:gd name="T23" fmla="*/ 301 h 537"/>
                <a:gd name="T24" fmla="*/ 266 w 439"/>
                <a:gd name="T25" fmla="*/ 301 h 537"/>
                <a:gd name="T26" fmla="*/ 181 w 439"/>
                <a:gd name="T27" fmla="*/ 419 h 537"/>
                <a:gd name="T28" fmla="*/ 140 w 439"/>
                <a:gd name="T29" fmla="*/ 478 h 537"/>
                <a:gd name="T30" fmla="*/ 98 w 439"/>
                <a:gd name="T31" fmla="*/ 537 h 537"/>
                <a:gd name="T32" fmla="*/ 0 w 439"/>
                <a:gd name="T33" fmla="*/ 46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9" h="537">
                  <a:moveTo>
                    <a:pt x="0" y="467"/>
                  </a:moveTo>
                  <a:lnTo>
                    <a:pt x="42" y="409"/>
                  </a:lnTo>
                  <a:lnTo>
                    <a:pt x="85" y="349"/>
                  </a:lnTo>
                  <a:lnTo>
                    <a:pt x="85" y="349"/>
                  </a:lnTo>
                  <a:lnTo>
                    <a:pt x="172" y="232"/>
                  </a:lnTo>
                  <a:lnTo>
                    <a:pt x="172" y="232"/>
                  </a:lnTo>
                  <a:lnTo>
                    <a:pt x="260" y="116"/>
                  </a:lnTo>
                  <a:lnTo>
                    <a:pt x="350" y="0"/>
                  </a:lnTo>
                  <a:lnTo>
                    <a:pt x="439" y="69"/>
                  </a:lnTo>
                  <a:lnTo>
                    <a:pt x="439" y="69"/>
                  </a:lnTo>
                  <a:lnTo>
                    <a:pt x="352" y="184"/>
                  </a:lnTo>
                  <a:lnTo>
                    <a:pt x="266" y="301"/>
                  </a:lnTo>
                  <a:lnTo>
                    <a:pt x="266" y="301"/>
                  </a:lnTo>
                  <a:lnTo>
                    <a:pt x="181" y="419"/>
                  </a:lnTo>
                  <a:lnTo>
                    <a:pt x="140" y="478"/>
                  </a:lnTo>
                  <a:lnTo>
                    <a:pt x="98" y="537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8" name="Freeform 16"/>
            <p:cNvSpPr/>
            <p:nvPr/>
          </p:nvSpPr>
          <p:spPr bwMode="auto">
            <a:xfrm>
              <a:off x="7729538" y="2157413"/>
              <a:ext cx="242888" cy="266700"/>
            </a:xfrm>
            <a:custGeom>
              <a:avLst/>
              <a:gdLst>
                <a:gd name="T0" fmla="*/ 0 w 459"/>
                <a:gd name="T1" fmla="*/ 439 h 506"/>
                <a:gd name="T2" fmla="*/ 0 w 459"/>
                <a:gd name="T3" fmla="*/ 439 h 506"/>
                <a:gd name="T4" fmla="*/ 95 w 459"/>
                <a:gd name="T5" fmla="*/ 328 h 506"/>
                <a:gd name="T6" fmla="*/ 95 w 459"/>
                <a:gd name="T7" fmla="*/ 328 h 506"/>
                <a:gd name="T8" fmla="*/ 190 w 459"/>
                <a:gd name="T9" fmla="*/ 217 h 506"/>
                <a:gd name="T10" fmla="*/ 190 w 459"/>
                <a:gd name="T11" fmla="*/ 217 h 506"/>
                <a:gd name="T12" fmla="*/ 288 w 459"/>
                <a:gd name="T13" fmla="*/ 108 h 506"/>
                <a:gd name="T14" fmla="*/ 386 w 459"/>
                <a:gd name="T15" fmla="*/ 0 h 506"/>
                <a:gd name="T16" fmla="*/ 459 w 459"/>
                <a:gd name="T17" fmla="*/ 65 h 506"/>
                <a:gd name="T18" fmla="*/ 459 w 459"/>
                <a:gd name="T19" fmla="*/ 65 h 506"/>
                <a:gd name="T20" fmla="*/ 362 w 459"/>
                <a:gd name="T21" fmla="*/ 173 h 506"/>
                <a:gd name="T22" fmla="*/ 268 w 459"/>
                <a:gd name="T23" fmla="*/ 284 h 506"/>
                <a:gd name="T24" fmla="*/ 268 w 459"/>
                <a:gd name="T25" fmla="*/ 284 h 506"/>
                <a:gd name="T26" fmla="*/ 174 w 459"/>
                <a:gd name="T27" fmla="*/ 395 h 506"/>
                <a:gd name="T28" fmla="*/ 174 w 459"/>
                <a:gd name="T29" fmla="*/ 395 h 506"/>
                <a:gd name="T30" fmla="*/ 82 w 459"/>
                <a:gd name="T31" fmla="*/ 506 h 506"/>
                <a:gd name="T32" fmla="*/ 0 w 459"/>
                <a:gd name="T33" fmla="*/ 43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9" h="506">
                  <a:moveTo>
                    <a:pt x="0" y="439"/>
                  </a:moveTo>
                  <a:lnTo>
                    <a:pt x="0" y="439"/>
                  </a:lnTo>
                  <a:lnTo>
                    <a:pt x="95" y="328"/>
                  </a:lnTo>
                  <a:lnTo>
                    <a:pt x="95" y="328"/>
                  </a:lnTo>
                  <a:lnTo>
                    <a:pt x="190" y="217"/>
                  </a:lnTo>
                  <a:lnTo>
                    <a:pt x="190" y="217"/>
                  </a:lnTo>
                  <a:lnTo>
                    <a:pt x="288" y="108"/>
                  </a:lnTo>
                  <a:lnTo>
                    <a:pt x="386" y="0"/>
                  </a:lnTo>
                  <a:lnTo>
                    <a:pt x="459" y="65"/>
                  </a:lnTo>
                  <a:lnTo>
                    <a:pt x="459" y="65"/>
                  </a:lnTo>
                  <a:lnTo>
                    <a:pt x="362" y="173"/>
                  </a:lnTo>
                  <a:lnTo>
                    <a:pt x="268" y="284"/>
                  </a:lnTo>
                  <a:lnTo>
                    <a:pt x="268" y="284"/>
                  </a:lnTo>
                  <a:lnTo>
                    <a:pt x="174" y="395"/>
                  </a:lnTo>
                  <a:lnTo>
                    <a:pt x="174" y="395"/>
                  </a:lnTo>
                  <a:lnTo>
                    <a:pt x="82" y="506"/>
                  </a:lnTo>
                  <a:lnTo>
                    <a:pt x="0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39" name="Freeform 17"/>
            <p:cNvSpPr/>
            <p:nvPr/>
          </p:nvSpPr>
          <p:spPr bwMode="auto">
            <a:xfrm>
              <a:off x="8102601" y="1760538"/>
              <a:ext cx="250825" cy="250825"/>
            </a:xfrm>
            <a:custGeom>
              <a:avLst/>
              <a:gdLst>
                <a:gd name="T0" fmla="*/ 0 w 474"/>
                <a:gd name="T1" fmla="*/ 409 h 473"/>
                <a:gd name="T2" fmla="*/ 0 w 474"/>
                <a:gd name="T3" fmla="*/ 409 h 473"/>
                <a:gd name="T4" fmla="*/ 104 w 474"/>
                <a:gd name="T5" fmla="*/ 305 h 473"/>
                <a:gd name="T6" fmla="*/ 104 w 474"/>
                <a:gd name="T7" fmla="*/ 305 h 473"/>
                <a:gd name="T8" fmla="*/ 207 w 474"/>
                <a:gd name="T9" fmla="*/ 203 h 473"/>
                <a:gd name="T10" fmla="*/ 207 w 474"/>
                <a:gd name="T11" fmla="*/ 203 h 473"/>
                <a:gd name="T12" fmla="*/ 311 w 474"/>
                <a:gd name="T13" fmla="*/ 101 h 473"/>
                <a:gd name="T14" fmla="*/ 418 w 474"/>
                <a:gd name="T15" fmla="*/ 0 h 473"/>
                <a:gd name="T16" fmla="*/ 474 w 474"/>
                <a:gd name="T17" fmla="*/ 60 h 473"/>
                <a:gd name="T18" fmla="*/ 474 w 474"/>
                <a:gd name="T19" fmla="*/ 60 h 473"/>
                <a:gd name="T20" fmla="*/ 371 w 474"/>
                <a:gd name="T21" fmla="*/ 162 h 473"/>
                <a:gd name="T22" fmla="*/ 269 w 474"/>
                <a:gd name="T23" fmla="*/ 264 h 473"/>
                <a:gd name="T24" fmla="*/ 269 w 474"/>
                <a:gd name="T25" fmla="*/ 264 h 473"/>
                <a:gd name="T26" fmla="*/ 167 w 474"/>
                <a:gd name="T27" fmla="*/ 368 h 473"/>
                <a:gd name="T28" fmla="*/ 167 w 474"/>
                <a:gd name="T29" fmla="*/ 368 h 473"/>
                <a:gd name="T30" fmla="*/ 67 w 474"/>
                <a:gd name="T31" fmla="*/ 473 h 473"/>
                <a:gd name="T32" fmla="*/ 0 w 474"/>
                <a:gd name="T33" fmla="*/ 409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4" h="473">
                  <a:moveTo>
                    <a:pt x="0" y="409"/>
                  </a:moveTo>
                  <a:lnTo>
                    <a:pt x="0" y="409"/>
                  </a:lnTo>
                  <a:lnTo>
                    <a:pt x="104" y="305"/>
                  </a:lnTo>
                  <a:lnTo>
                    <a:pt x="104" y="305"/>
                  </a:lnTo>
                  <a:lnTo>
                    <a:pt x="207" y="203"/>
                  </a:lnTo>
                  <a:lnTo>
                    <a:pt x="207" y="203"/>
                  </a:lnTo>
                  <a:lnTo>
                    <a:pt x="311" y="101"/>
                  </a:lnTo>
                  <a:lnTo>
                    <a:pt x="418" y="0"/>
                  </a:lnTo>
                  <a:lnTo>
                    <a:pt x="474" y="60"/>
                  </a:lnTo>
                  <a:lnTo>
                    <a:pt x="474" y="60"/>
                  </a:lnTo>
                  <a:lnTo>
                    <a:pt x="371" y="162"/>
                  </a:lnTo>
                  <a:lnTo>
                    <a:pt x="269" y="264"/>
                  </a:lnTo>
                  <a:lnTo>
                    <a:pt x="269" y="264"/>
                  </a:lnTo>
                  <a:lnTo>
                    <a:pt x="167" y="368"/>
                  </a:lnTo>
                  <a:lnTo>
                    <a:pt x="167" y="368"/>
                  </a:lnTo>
                  <a:lnTo>
                    <a:pt x="67" y="473"/>
                  </a:lnTo>
                  <a:lnTo>
                    <a:pt x="0" y="4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42" name="Freeform 18"/>
            <p:cNvSpPr/>
            <p:nvPr/>
          </p:nvSpPr>
          <p:spPr bwMode="auto">
            <a:xfrm>
              <a:off x="8505826" y="1393825"/>
              <a:ext cx="258763" cy="230188"/>
            </a:xfrm>
            <a:custGeom>
              <a:avLst/>
              <a:gdLst>
                <a:gd name="T0" fmla="*/ 0 w 489"/>
                <a:gd name="T1" fmla="*/ 377 h 435"/>
                <a:gd name="T2" fmla="*/ 0 w 489"/>
                <a:gd name="T3" fmla="*/ 377 h 435"/>
                <a:gd name="T4" fmla="*/ 109 w 489"/>
                <a:gd name="T5" fmla="*/ 282 h 435"/>
                <a:gd name="T6" fmla="*/ 109 w 489"/>
                <a:gd name="T7" fmla="*/ 282 h 435"/>
                <a:gd name="T8" fmla="*/ 220 w 489"/>
                <a:gd name="T9" fmla="*/ 187 h 435"/>
                <a:gd name="T10" fmla="*/ 220 w 489"/>
                <a:gd name="T11" fmla="*/ 187 h 435"/>
                <a:gd name="T12" fmla="*/ 331 w 489"/>
                <a:gd name="T13" fmla="*/ 92 h 435"/>
                <a:gd name="T14" fmla="*/ 445 w 489"/>
                <a:gd name="T15" fmla="*/ 0 h 435"/>
                <a:gd name="T16" fmla="*/ 489 w 489"/>
                <a:gd name="T17" fmla="*/ 53 h 435"/>
                <a:gd name="T18" fmla="*/ 489 w 489"/>
                <a:gd name="T19" fmla="*/ 53 h 435"/>
                <a:gd name="T20" fmla="*/ 378 w 489"/>
                <a:gd name="T21" fmla="*/ 148 h 435"/>
                <a:gd name="T22" fmla="*/ 268 w 489"/>
                <a:gd name="T23" fmla="*/ 243 h 435"/>
                <a:gd name="T24" fmla="*/ 268 w 489"/>
                <a:gd name="T25" fmla="*/ 243 h 435"/>
                <a:gd name="T26" fmla="*/ 159 w 489"/>
                <a:gd name="T27" fmla="*/ 338 h 435"/>
                <a:gd name="T28" fmla="*/ 159 w 489"/>
                <a:gd name="T29" fmla="*/ 338 h 435"/>
                <a:gd name="T30" fmla="*/ 51 w 489"/>
                <a:gd name="T31" fmla="*/ 435 h 435"/>
                <a:gd name="T32" fmla="*/ 0 w 489"/>
                <a:gd name="T33" fmla="*/ 37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435">
                  <a:moveTo>
                    <a:pt x="0" y="377"/>
                  </a:moveTo>
                  <a:lnTo>
                    <a:pt x="0" y="377"/>
                  </a:lnTo>
                  <a:lnTo>
                    <a:pt x="109" y="282"/>
                  </a:lnTo>
                  <a:lnTo>
                    <a:pt x="109" y="282"/>
                  </a:lnTo>
                  <a:lnTo>
                    <a:pt x="220" y="187"/>
                  </a:lnTo>
                  <a:lnTo>
                    <a:pt x="220" y="187"/>
                  </a:lnTo>
                  <a:lnTo>
                    <a:pt x="331" y="92"/>
                  </a:lnTo>
                  <a:lnTo>
                    <a:pt x="445" y="0"/>
                  </a:lnTo>
                  <a:lnTo>
                    <a:pt x="489" y="53"/>
                  </a:lnTo>
                  <a:lnTo>
                    <a:pt x="489" y="53"/>
                  </a:lnTo>
                  <a:lnTo>
                    <a:pt x="378" y="148"/>
                  </a:lnTo>
                  <a:lnTo>
                    <a:pt x="268" y="243"/>
                  </a:lnTo>
                  <a:lnTo>
                    <a:pt x="268" y="243"/>
                  </a:lnTo>
                  <a:lnTo>
                    <a:pt x="159" y="338"/>
                  </a:lnTo>
                  <a:lnTo>
                    <a:pt x="159" y="338"/>
                  </a:lnTo>
                  <a:lnTo>
                    <a:pt x="51" y="435"/>
                  </a:lnTo>
                  <a:lnTo>
                    <a:pt x="0" y="3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53" name="Freeform 19"/>
            <p:cNvSpPr/>
            <p:nvPr/>
          </p:nvSpPr>
          <p:spPr bwMode="auto">
            <a:xfrm>
              <a:off x="8934451" y="1058863"/>
              <a:ext cx="265113" cy="209550"/>
            </a:xfrm>
            <a:custGeom>
              <a:avLst/>
              <a:gdLst>
                <a:gd name="T0" fmla="*/ 0 w 501"/>
                <a:gd name="T1" fmla="*/ 345 h 394"/>
                <a:gd name="T2" fmla="*/ 0 w 501"/>
                <a:gd name="T3" fmla="*/ 345 h 394"/>
                <a:gd name="T4" fmla="*/ 115 w 501"/>
                <a:gd name="T5" fmla="*/ 257 h 394"/>
                <a:gd name="T6" fmla="*/ 115 w 501"/>
                <a:gd name="T7" fmla="*/ 257 h 394"/>
                <a:gd name="T8" fmla="*/ 232 w 501"/>
                <a:gd name="T9" fmla="*/ 169 h 394"/>
                <a:gd name="T10" fmla="*/ 232 w 501"/>
                <a:gd name="T11" fmla="*/ 169 h 394"/>
                <a:gd name="T12" fmla="*/ 350 w 501"/>
                <a:gd name="T13" fmla="*/ 85 h 394"/>
                <a:gd name="T14" fmla="*/ 469 w 501"/>
                <a:gd name="T15" fmla="*/ 0 h 394"/>
                <a:gd name="T16" fmla="*/ 501 w 501"/>
                <a:gd name="T17" fmla="*/ 44 h 394"/>
                <a:gd name="T18" fmla="*/ 501 w 501"/>
                <a:gd name="T19" fmla="*/ 44 h 394"/>
                <a:gd name="T20" fmla="*/ 384 w 501"/>
                <a:gd name="T21" fmla="*/ 130 h 394"/>
                <a:gd name="T22" fmla="*/ 267 w 501"/>
                <a:gd name="T23" fmla="*/ 216 h 394"/>
                <a:gd name="T24" fmla="*/ 267 w 501"/>
                <a:gd name="T25" fmla="*/ 216 h 394"/>
                <a:gd name="T26" fmla="*/ 152 w 501"/>
                <a:gd name="T27" fmla="*/ 305 h 394"/>
                <a:gd name="T28" fmla="*/ 152 w 501"/>
                <a:gd name="T29" fmla="*/ 305 h 394"/>
                <a:gd name="T30" fmla="*/ 38 w 501"/>
                <a:gd name="T31" fmla="*/ 394 h 394"/>
                <a:gd name="T32" fmla="*/ 0 w 501"/>
                <a:gd name="T33" fmla="*/ 34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1" h="394">
                  <a:moveTo>
                    <a:pt x="0" y="345"/>
                  </a:moveTo>
                  <a:lnTo>
                    <a:pt x="0" y="345"/>
                  </a:lnTo>
                  <a:lnTo>
                    <a:pt x="115" y="257"/>
                  </a:lnTo>
                  <a:lnTo>
                    <a:pt x="115" y="257"/>
                  </a:lnTo>
                  <a:lnTo>
                    <a:pt x="232" y="169"/>
                  </a:lnTo>
                  <a:lnTo>
                    <a:pt x="232" y="169"/>
                  </a:lnTo>
                  <a:lnTo>
                    <a:pt x="350" y="85"/>
                  </a:lnTo>
                  <a:lnTo>
                    <a:pt x="469" y="0"/>
                  </a:lnTo>
                  <a:lnTo>
                    <a:pt x="501" y="44"/>
                  </a:lnTo>
                  <a:lnTo>
                    <a:pt x="501" y="44"/>
                  </a:lnTo>
                  <a:lnTo>
                    <a:pt x="384" y="130"/>
                  </a:lnTo>
                  <a:lnTo>
                    <a:pt x="267" y="216"/>
                  </a:lnTo>
                  <a:lnTo>
                    <a:pt x="267" y="216"/>
                  </a:lnTo>
                  <a:lnTo>
                    <a:pt x="152" y="305"/>
                  </a:lnTo>
                  <a:lnTo>
                    <a:pt x="152" y="305"/>
                  </a:lnTo>
                  <a:lnTo>
                    <a:pt x="38" y="394"/>
                  </a:lnTo>
                  <a:lnTo>
                    <a:pt x="0" y="3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56" name="Freeform 20"/>
            <p:cNvSpPr/>
            <p:nvPr/>
          </p:nvSpPr>
          <p:spPr bwMode="auto">
            <a:xfrm>
              <a:off x="9386888" y="754063"/>
              <a:ext cx="271463" cy="187325"/>
            </a:xfrm>
            <a:custGeom>
              <a:avLst/>
              <a:gdLst>
                <a:gd name="T0" fmla="*/ 0 w 512"/>
                <a:gd name="T1" fmla="*/ 312 h 353"/>
                <a:gd name="T2" fmla="*/ 0 w 512"/>
                <a:gd name="T3" fmla="*/ 312 h 353"/>
                <a:gd name="T4" fmla="*/ 122 w 512"/>
                <a:gd name="T5" fmla="*/ 233 h 353"/>
                <a:gd name="T6" fmla="*/ 122 w 512"/>
                <a:gd name="T7" fmla="*/ 233 h 353"/>
                <a:gd name="T8" fmla="*/ 245 w 512"/>
                <a:gd name="T9" fmla="*/ 154 h 353"/>
                <a:gd name="T10" fmla="*/ 245 w 512"/>
                <a:gd name="T11" fmla="*/ 154 h 353"/>
                <a:gd name="T12" fmla="*/ 367 w 512"/>
                <a:gd name="T13" fmla="*/ 77 h 353"/>
                <a:gd name="T14" fmla="*/ 491 w 512"/>
                <a:gd name="T15" fmla="*/ 0 h 353"/>
                <a:gd name="T16" fmla="*/ 512 w 512"/>
                <a:gd name="T17" fmla="*/ 33 h 353"/>
                <a:gd name="T18" fmla="*/ 512 w 512"/>
                <a:gd name="T19" fmla="*/ 33 h 353"/>
                <a:gd name="T20" fmla="*/ 389 w 512"/>
                <a:gd name="T21" fmla="*/ 112 h 353"/>
                <a:gd name="T22" fmla="*/ 268 w 512"/>
                <a:gd name="T23" fmla="*/ 191 h 353"/>
                <a:gd name="T24" fmla="*/ 268 w 512"/>
                <a:gd name="T25" fmla="*/ 191 h 353"/>
                <a:gd name="T26" fmla="*/ 147 w 512"/>
                <a:gd name="T27" fmla="*/ 271 h 353"/>
                <a:gd name="T28" fmla="*/ 147 w 512"/>
                <a:gd name="T29" fmla="*/ 271 h 353"/>
                <a:gd name="T30" fmla="*/ 26 w 512"/>
                <a:gd name="T31" fmla="*/ 353 h 353"/>
                <a:gd name="T32" fmla="*/ 0 w 512"/>
                <a:gd name="T33" fmla="*/ 31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2" h="353">
                  <a:moveTo>
                    <a:pt x="0" y="312"/>
                  </a:moveTo>
                  <a:lnTo>
                    <a:pt x="0" y="312"/>
                  </a:lnTo>
                  <a:lnTo>
                    <a:pt x="122" y="233"/>
                  </a:lnTo>
                  <a:lnTo>
                    <a:pt x="122" y="233"/>
                  </a:lnTo>
                  <a:lnTo>
                    <a:pt x="245" y="154"/>
                  </a:lnTo>
                  <a:lnTo>
                    <a:pt x="245" y="154"/>
                  </a:lnTo>
                  <a:lnTo>
                    <a:pt x="367" y="77"/>
                  </a:lnTo>
                  <a:lnTo>
                    <a:pt x="491" y="0"/>
                  </a:lnTo>
                  <a:lnTo>
                    <a:pt x="512" y="33"/>
                  </a:lnTo>
                  <a:lnTo>
                    <a:pt x="512" y="33"/>
                  </a:lnTo>
                  <a:lnTo>
                    <a:pt x="389" y="112"/>
                  </a:lnTo>
                  <a:lnTo>
                    <a:pt x="268" y="191"/>
                  </a:lnTo>
                  <a:lnTo>
                    <a:pt x="268" y="191"/>
                  </a:lnTo>
                  <a:lnTo>
                    <a:pt x="147" y="271"/>
                  </a:lnTo>
                  <a:lnTo>
                    <a:pt x="147" y="271"/>
                  </a:lnTo>
                  <a:lnTo>
                    <a:pt x="26" y="353"/>
                  </a:lnTo>
                  <a:lnTo>
                    <a:pt x="0" y="3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59" name="Freeform 21"/>
            <p:cNvSpPr/>
            <p:nvPr/>
          </p:nvSpPr>
          <p:spPr bwMode="auto">
            <a:xfrm>
              <a:off x="9859963" y="481013"/>
              <a:ext cx="274638" cy="163513"/>
            </a:xfrm>
            <a:custGeom>
              <a:avLst/>
              <a:gdLst>
                <a:gd name="T0" fmla="*/ 0 w 521"/>
                <a:gd name="T1" fmla="*/ 281 h 309"/>
                <a:gd name="T2" fmla="*/ 0 w 521"/>
                <a:gd name="T3" fmla="*/ 281 h 309"/>
                <a:gd name="T4" fmla="*/ 127 w 521"/>
                <a:gd name="T5" fmla="*/ 208 h 309"/>
                <a:gd name="T6" fmla="*/ 254 w 521"/>
                <a:gd name="T7" fmla="*/ 138 h 309"/>
                <a:gd name="T8" fmla="*/ 381 w 521"/>
                <a:gd name="T9" fmla="*/ 68 h 309"/>
                <a:gd name="T10" fmla="*/ 509 w 521"/>
                <a:gd name="T11" fmla="*/ 0 h 309"/>
                <a:gd name="T12" fmla="*/ 521 w 521"/>
                <a:gd name="T13" fmla="*/ 22 h 309"/>
                <a:gd name="T14" fmla="*/ 521 w 521"/>
                <a:gd name="T15" fmla="*/ 22 h 309"/>
                <a:gd name="T16" fmla="*/ 394 w 521"/>
                <a:gd name="T17" fmla="*/ 92 h 309"/>
                <a:gd name="T18" fmla="*/ 267 w 521"/>
                <a:gd name="T19" fmla="*/ 163 h 309"/>
                <a:gd name="T20" fmla="*/ 141 w 521"/>
                <a:gd name="T21" fmla="*/ 236 h 309"/>
                <a:gd name="T22" fmla="*/ 16 w 521"/>
                <a:gd name="T23" fmla="*/ 309 h 309"/>
                <a:gd name="T24" fmla="*/ 0 w 521"/>
                <a:gd name="T25" fmla="*/ 28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1" h="309">
                  <a:moveTo>
                    <a:pt x="0" y="281"/>
                  </a:moveTo>
                  <a:lnTo>
                    <a:pt x="0" y="281"/>
                  </a:lnTo>
                  <a:lnTo>
                    <a:pt x="127" y="208"/>
                  </a:lnTo>
                  <a:lnTo>
                    <a:pt x="254" y="138"/>
                  </a:lnTo>
                  <a:lnTo>
                    <a:pt x="381" y="68"/>
                  </a:lnTo>
                  <a:lnTo>
                    <a:pt x="509" y="0"/>
                  </a:lnTo>
                  <a:lnTo>
                    <a:pt x="521" y="22"/>
                  </a:lnTo>
                  <a:lnTo>
                    <a:pt x="521" y="22"/>
                  </a:lnTo>
                  <a:lnTo>
                    <a:pt x="394" y="92"/>
                  </a:lnTo>
                  <a:lnTo>
                    <a:pt x="267" y="163"/>
                  </a:lnTo>
                  <a:lnTo>
                    <a:pt x="141" y="236"/>
                  </a:lnTo>
                  <a:lnTo>
                    <a:pt x="16" y="309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61" name="Freeform 22"/>
            <p:cNvSpPr/>
            <p:nvPr/>
          </p:nvSpPr>
          <p:spPr bwMode="auto">
            <a:xfrm>
              <a:off x="10347326" y="234950"/>
              <a:ext cx="280988" cy="141288"/>
            </a:xfrm>
            <a:custGeom>
              <a:avLst/>
              <a:gdLst>
                <a:gd name="T0" fmla="*/ 0 w 530"/>
                <a:gd name="T1" fmla="*/ 251 h 267"/>
                <a:gd name="T2" fmla="*/ 0 w 530"/>
                <a:gd name="T3" fmla="*/ 251 h 267"/>
                <a:gd name="T4" fmla="*/ 132 w 530"/>
                <a:gd name="T5" fmla="*/ 187 h 267"/>
                <a:gd name="T6" fmla="*/ 263 w 530"/>
                <a:gd name="T7" fmla="*/ 124 h 267"/>
                <a:gd name="T8" fmla="*/ 394 w 530"/>
                <a:gd name="T9" fmla="*/ 61 h 267"/>
                <a:gd name="T10" fmla="*/ 526 w 530"/>
                <a:gd name="T11" fmla="*/ 0 h 267"/>
                <a:gd name="T12" fmla="*/ 530 w 530"/>
                <a:gd name="T13" fmla="*/ 10 h 267"/>
                <a:gd name="T14" fmla="*/ 530 w 530"/>
                <a:gd name="T15" fmla="*/ 10 h 267"/>
                <a:gd name="T16" fmla="*/ 400 w 530"/>
                <a:gd name="T17" fmla="*/ 73 h 267"/>
                <a:gd name="T18" fmla="*/ 269 w 530"/>
                <a:gd name="T19" fmla="*/ 137 h 267"/>
                <a:gd name="T20" fmla="*/ 139 w 530"/>
                <a:gd name="T21" fmla="*/ 201 h 267"/>
                <a:gd name="T22" fmla="*/ 9 w 530"/>
                <a:gd name="T23" fmla="*/ 267 h 267"/>
                <a:gd name="T24" fmla="*/ 0 w 530"/>
                <a:gd name="T25" fmla="*/ 251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0" h="267">
                  <a:moveTo>
                    <a:pt x="0" y="251"/>
                  </a:moveTo>
                  <a:lnTo>
                    <a:pt x="0" y="251"/>
                  </a:lnTo>
                  <a:lnTo>
                    <a:pt x="132" y="187"/>
                  </a:lnTo>
                  <a:lnTo>
                    <a:pt x="263" y="124"/>
                  </a:lnTo>
                  <a:lnTo>
                    <a:pt x="394" y="61"/>
                  </a:lnTo>
                  <a:lnTo>
                    <a:pt x="526" y="0"/>
                  </a:lnTo>
                  <a:lnTo>
                    <a:pt x="530" y="10"/>
                  </a:lnTo>
                  <a:lnTo>
                    <a:pt x="530" y="10"/>
                  </a:lnTo>
                  <a:lnTo>
                    <a:pt x="400" y="73"/>
                  </a:lnTo>
                  <a:lnTo>
                    <a:pt x="269" y="137"/>
                  </a:lnTo>
                  <a:lnTo>
                    <a:pt x="139" y="201"/>
                  </a:lnTo>
                  <a:lnTo>
                    <a:pt x="9" y="267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62" name="Freeform 23"/>
            <p:cNvSpPr/>
            <p:nvPr/>
          </p:nvSpPr>
          <p:spPr bwMode="auto">
            <a:xfrm>
              <a:off x="10852151" y="76200"/>
              <a:ext cx="142875" cy="61913"/>
            </a:xfrm>
            <a:custGeom>
              <a:avLst/>
              <a:gdLst>
                <a:gd name="T0" fmla="*/ 0 w 270"/>
                <a:gd name="T1" fmla="*/ 113 h 117"/>
                <a:gd name="T2" fmla="*/ 0 w 270"/>
                <a:gd name="T3" fmla="*/ 113 h 117"/>
                <a:gd name="T4" fmla="*/ 135 w 270"/>
                <a:gd name="T5" fmla="*/ 56 h 117"/>
                <a:gd name="T6" fmla="*/ 270 w 270"/>
                <a:gd name="T7" fmla="*/ 0 h 117"/>
                <a:gd name="T8" fmla="*/ 270 w 270"/>
                <a:gd name="T9" fmla="*/ 0 h 117"/>
                <a:gd name="T10" fmla="*/ 135 w 270"/>
                <a:gd name="T11" fmla="*/ 57 h 117"/>
                <a:gd name="T12" fmla="*/ 3 w 270"/>
                <a:gd name="T13" fmla="*/ 117 h 117"/>
                <a:gd name="T14" fmla="*/ 0 w 270"/>
                <a:gd name="T15" fmla="*/ 113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0" h="117">
                  <a:moveTo>
                    <a:pt x="0" y="113"/>
                  </a:moveTo>
                  <a:lnTo>
                    <a:pt x="0" y="113"/>
                  </a:lnTo>
                  <a:lnTo>
                    <a:pt x="135" y="56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135" y="57"/>
                  </a:lnTo>
                  <a:lnTo>
                    <a:pt x="3" y="117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63" name="Freeform 24"/>
            <p:cNvSpPr/>
            <p:nvPr/>
          </p:nvSpPr>
          <p:spPr bwMode="auto">
            <a:xfrm>
              <a:off x="6034088" y="6694488"/>
              <a:ext cx="131763" cy="163513"/>
            </a:xfrm>
            <a:custGeom>
              <a:avLst/>
              <a:gdLst>
                <a:gd name="T0" fmla="*/ 0 w 251"/>
                <a:gd name="T1" fmla="*/ 283 h 309"/>
                <a:gd name="T2" fmla="*/ 1 w 251"/>
                <a:gd name="T3" fmla="*/ 265 h 309"/>
                <a:gd name="T4" fmla="*/ 3 w 251"/>
                <a:gd name="T5" fmla="*/ 248 h 309"/>
                <a:gd name="T6" fmla="*/ 7 w 251"/>
                <a:gd name="T7" fmla="*/ 213 h 309"/>
                <a:gd name="T8" fmla="*/ 7 w 251"/>
                <a:gd name="T9" fmla="*/ 213 h 309"/>
                <a:gd name="T10" fmla="*/ 13 w 251"/>
                <a:gd name="T11" fmla="*/ 143 h 309"/>
                <a:gd name="T12" fmla="*/ 13 w 251"/>
                <a:gd name="T13" fmla="*/ 143 h 309"/>
                <a:gd name="T14" fmla="*/ 22 w 251"/>
                <a:gd name="T15" fmla="*/ 0 h 309"/>
                <a:gd name="T16" fmla="*/ 251 w 251"/>
                <a:gd name="T17" fmla="*/ 10 h 309"/>
                <a:gd name="T18" fmla="*/ 251 w 251"/>
                <a:gd name="T19" fmla="*/ 10 h 309"/>
                <a:gd name="T20" fmla="*/ 243 w 251"/>
                <a:gd name="T21" fmla="*/ 159 h 309"/>
                <a:gd name="T22" fmla="*/ 243 w 251"/>
                <a:gd name="T23" fmla="*/ 159 h 309"/>
                <a:gd name="T24" fmla="*/ 239 w 251"/>
                <a:gd name="T25" fmla="*/ 233 h 309"/>
                <a:gd name="T26" fmla="*/ 235 w 251"/>
                <a:gd name="T27" fmla="*/ 271 h 309"/>
                <a:gd name="T28" fmla="*/ 233 w 251"/>
                <a:gd name="T29" fmla="*/ 290 h 309"/>
                <a:gd name="T30" fmla="*/ 232 w 251"/>
                <a:gd name="T31" fmla="*/ 309 h 309"/>
                <a:gd name="T32" fmla="*/ 0 w 251"/>
                <a:gd name="T33" fmla="*/ 283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1" h="309">
                  <a:moveTo>
                    <a:pt x="0" y="283"/>
                  </a:moveTo>
                  <a:lnTo>
                    <a:pt x="1" y="265"/>
                  </a:lnTo>
                  <a:lnTo>
                    <a:pt x="3" y="248"/>
                  </a:lnTo>
                  <a:lnTo>
                    <a:pt x="7" y="213"/>
                  </a:lnTo>
                  <a:lnTo>
                    <a:pt x="7" y="213"/>
                  </a:lnTo>
                  <a:lnTo>
                    <a:pt x="13" y="143"/>
                  </a:lnTo>
                  <a:lnTo>
                    <a:pt x="13" y="143"/>
                  </a:lnTo>
                  <a:lnTo>
                    <a:pt x="22" y="0"/>
                  </a:lnTo>
                  <a:lnTo>
                    <a:pt x="251" y="10"/>
                  </a:lnTo>
                  <a:lnTo>
                    <a:pt x="251" y="10"/>
                  </a:lnTo>
                  <a:lnTo>
                    <a:pt x="243" y="159"/>
                  </a:lnTo>
                  <a:lnTo>
                    <a:pt x="243" y="159"/>
                  </a:lnTo>
                  <a:lnTo>
                    <a:pt x="239" y="233"/>
                  </a:lnTo>
                  <a:lnTo>
                    <a:pt x="235" y="271"/>
                  </a:lnTo>
                  <a:lnTo>
                    <a:pt x="233" y="290"/>
                  </a:lnTo>
                  <a:lnTo>
                    <a:pt x="232" y="309"/>
                  </a:lnTo>
                  <a:lnTo>
                    <a:pt x="0" y="2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64" name="Freeform 25"/>
            <p:cNvSpPr/>
            <p:nvPr/>
          </p:nvSpPr>
          <p:spPr bwMode="auto">
            <a:xfrm>
              <a:off x="6043613" y="6130925"/>
              <a:ext cx="125413" cy="315913"/>
            </a:xfrm>
            <a:custGeom>
              <a:avLst/>
              <a:gdLst>
                <a:gd name="T0" fmla="*/ 16 w 238"/>
                <a:gd name="T1" fmla="*/ 597 h 597"/>
                <a:gd name="T2" fmla="*/ 16 w 238"/>
                <a:gd name="T3" fmla="*/ 597 h 597"/>
                <a:gd name="T4" fmla="*/ 14 w 238"/>
                <a:gd name="T5" fmla="*/ 451 h 597"/>
                <a:gd name="T6" fmla="*/ 14 w 238"/>
                <a:gd name="T7" fmla="*/ 451 h 597"/>
                <a:gd name="T8" fmla="*/ 11 w 238"/>
                <a:gd name="T9" fmla="*/ 305 h 597"/>
                <a:gd name="T10" fmla="*/ 11 w 238"/>
                <a:gd name="T11" fmla="*/ 305 h 597"/>
                <a:gd name="T12" fmla="*/ 7 w 238"/>
                <a:gd name="T13" fmla="*/ 159 h 597"/>
                <a:gd name="T14" fmla="*/ 0 w 238"/>
                <a:gd name="T15" fmla="*/ 13 h 597"/>
                <a:gd name="T16" fmla="*/ 214 w 238"/>
                <a:gd name="T17" fmla="*/ 0 h 597"/>
                <a:gd name="T18" fmla="*/ 214 w 238"/>
                <a:gd name="T19" fmla="*/ 0 h 597"/>
                <a:gd name="T20" fmla="*/ 223 w 238"/>
                <a:gd name="T21" fmla="*/ 149 h 597"/>
                <a:gd name="T22" fmla="*/ 230 w 238"/>
                <a:gd name="T23" fmla="*/ 297 h 597"/>
                <a:gd name="T24" fmla="*/ 230 w 238"/>
                <a:gd name="T25" fmla="*/ 297 h 597"/>
                <a:gd name="T26" fmla="*/ 235 w 238"/>
                <a:gd name="T27" fmla="*/ 446 h 597"/>
                <a:gd name="T28" fmla="*/ 235 w 238"/>
                <a:gd name="T29" fmla="*/ 446 h 597"/>
                <a:gd name="T30" fmla="*/ 238 w 238"/>
                <a:gd name="T31" fmla="*/ 595 h 597"/>
                <a:gd name="T32" fmla="*/ 16 w 238"/>
                <a:gd name="T33" fmla="*/ 597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8" h="597">
                  <a:moveTo>
                    <a:pt x="16" y="597"/>
                  </a:moveTo>
                  <a:lnTo>
                    <a:pt x="16" y="597"/>
                  </a:lnTo>
                  <a:lnTo>
                    <a:pt x="14" y="451"/>
                  </a:lnTo>
                  <a:lnTo>
                    <a:pt x="14" y="451"/>
                  </a:lnTo>
                  <a:lnTo>
                    <a:pt x="11" y="305"/>
                  </a:lnTo>
                  <a:lnTo>
                    <a:pt x="11" y="305"/>
                  </a:lnTo>
                  <a:lnTo>
                    <a:pt x="7" y="159"/>
                  </a:lnTo>
                  <a:lnTo>
                    <a:pt x="0" y="13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23" y="149"/>
                  </a:lnTo>
                  <a:lnTo>
                    <a:pt x="230" y="297"/>
                  </a:lnTo>
                  <a:lnTo>
                    <a:pt x="230" y="297"/>
                  </a:lnTo>
                  <a:lnTo>
                    <a:pt x="235" y="446"/>
                  </a:lnTo>
                  <a:lnTo>
                    <a:pt x="235" y="446"/>
                  </a:lnTo>
                  <a:lnTo>
                    <a:pt x="238" y="595"/>
                  </a:lnTo>
                  <a:lnTo>
                    <a:pt x="16" y="5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65" name="Freeform 26"/>
            <p:cNvSpPr/>
            <p:nvPr/>
          </p:nvSpPr>
          <p:spPr bwMode="auto">
            <a:xfrm>
              <a:off x="5989638" y="5568950"/>
              <a:ext cx="146050" cy="322263"/>
            </a:xfrm>
            <a:custGeom>
              <a:avLst/>
              <a:gdLst>
                <a:gd name="T0" fmla="*/ 67 w 275"/>
                <a:gd name="T1" fmla="*/ 610 h 610"/>
                <a:gd name="T2" fmla="*/ 67 w 275"/>
                <a:gd name="T3" fmla="*/ 610 h 610"/>
                <a:gd name="T4" fmla="*/ 54 w 275"/>
                <a:gd name="T5" fmla="*/ 465 h 610"/>
                <a:gd name="T6" fmla="*/ 54 w 275"/>
                <a:gd name="T7" fmla="*/ 465 h 610"/>
                <a:gd name="T8" fmla="*/ 36 w 275"/>
                <a:gd name="T9" fmla="*/ 320 h 610"/>
                <a:gd name="T10" fmla="*/ 36 w 275"/>
                <a:gd name="T11" fmla="*/ 320 h 610"/>
                <a:gd name="T12" fmla="*/ 19 w 275"/>
                <a:gd name="T13" fmla="*/ 174 h 610"/>
                <a:gd name="T14" fmla="*/ 0 w 275"/>
                <a:gd name="T15" fmla="*/ 29 h 610"/>
                <a:gd name="T16" fmla="*/ 197 w 275"/>
                <a:gd name="T17" fmla="*/ 0 h 610"/>
                <a:gd name="T18" fmla="*/ 197 w 275"/>
                <a:gd name="T19" fmla="*/ 0 h 610"/>
                <a:gd name="T20" fmla="*/ 219 w 275"/>
                <a:gd name="T21" fmla="*/ 146 h 610"/>
                <a:gd name="T22" fmla="*/ 239 w 275"/>
                <a:gd name="T23" fmla="*/ 293 h 610"/>
                <a:gd name="T24" fmla="*/ 239 w 275"/>
                <a:gd name="T25" fmla="*/ 293 h 610"/>
                <a:gd name="T26" fmla="*/ 258 w 275"/>
                <a:gd name="T27" fmla="*/ 442 h 610"/>
                <a:gd name="T28" fmla="*/ 258 w 275"/>
                <a:gd name="T29" fmla="*/ 442 h 610"/>
                <a:gd name="T30" fmla="*/ 275 w 275"/>
                <a:gd name="T31" fmla="*/ 590 h 610"/>
                <a:gd name="T32" fmla="*/ 67 w 275"/>
                <a:gd name="T33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5" h="610">
                  <a:moveTo>
                    <a:pt x="67" y="610"/>
                  </a:moveTo>
                  <a:lnTo>
                    <a:pt x="67" y="610"/>
                  </a:lnTo>
                  <a:lnTo>
                    <a:pt x="54" y="465"/>
                  </a:lnTo>
                  <a:lnTo>
                    <a:pt x="54" y="465"/>
                  </a:lnTo>
                  <a:lnTo>
                    <a:pt x="36" y="320"/>
                  </a:lnTo>
                  <a:lnTo>
                    <a:pt x="36" y="320"/>
                  </a:lnTo>
                  <a:lnTo>
                    <a:pt x="19" y="174"/>
                  </a:lnTo>
                  <a:lnTo>
                    <a:pt x="0" y="29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219" y="146"/>
                  </a:lnTo>
                  <a:lnTo>
                    <a:pt x="239" y="293"/>
                  </a:lnTo>
                  <a:lnTo>
                    <a:pt x="239" y="293"/>
                  </a:lnTo>
                  <a:lnTo>
                    <a:pt x="258" y="442"/>
                  </a:lnTo>
                  <a:lnTo>
                    <a:pt x="258" y="442"/>
                  </a:lnTo>
                  <a:lnTo>
                    <a:pt x="275" y="590"/>
                  </a:lnTo>
                  <a:lnTo>
                    <a:pt x="67" y="6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66" name="Freeform 27"/>
            <p:cNvSpPr/>
            <p:nvPr/>
          </p:nvSpPr>
          <p:spPr bwMode="auto">
            <a:xfrm>
              <a:off x="5888038" y="5011738"/>
              <a:ext cx="161925" cy="327025"/>
            </a:xfrm>
            <a:custGeom>
              <a:avLst/>
              <a:gdLst>
                <a:gd name="T0" fmla="*/ 117 w 308"/>
                <a:gd name="T1" fmla="*/ 618 h 618"/>
                <a:gd name="T2" fmla="*/ 104 w 308"/>
                <a:gd name="T3" fmla="*/ 546 h 618"/>
                <a:gd name="T4" fmla="*/ 91 w 308"/>
                <a:gd name="T5" fmla="*/ 473 h 618"/>
                <a:gd name="T6" fmla="*/ 91 w 308"/>
                <a:gd name="T7" fmla="*/ 473 h 618"/>
                <a:gd name="T8" fmla="*/ 61 w 308"/>
                <a:gd name="T9" fmla="*/ 330 h 618"/>
                <a:gd name="T10" fmla="*/ 61 w 308"/>
                <a:gd name="T11" fmla="*/ 330 h 618"/>
                <a:gd name="T12" fmla="*/ 31 w 308"/>
                <a:gd name="T13" fmla="*/ 187 h 618"/>
                <a:gd name="T14" fmla="*/ 0 w 308"/>
                <a:gd name="T15" fmla="*/ 44 h 618"/>
                <a:gd name="T16" fmla="*/ 180 w 308"/>
                <a:gd name="T17" fmla="*/ 0 h 618"/>
                <a:gd name="T18" fmla="*/ 180 w 308"/>
                <a:gd name="T19" fmla="*/ 0 h 618"/>
                <a:gd name="T20" fmla="*/ 215 w 308"/>
                <a:gd name="T21" fmla="*/ 145 h 618"/>
                <a:gd name="T22" fmla="*/ 247 w 308"/>
                <a:gd name="T23" fmla="*/ 291 h 618"/>
                <a:gd name="T24" fmla="*/ 247 w 308"/>
                <a:gd name="T25" fmla="*/ 291 h 618"/>
                <a:gd name="T26" fmla="*/ 279 w 308"/>
                <a:gd name="T27" fmla="*/ 437 h 618"/>
                <a:gd name="T28" fmla="*/ 293 w 308"/>
                <a:gd name="T29" fmla="*/ 508 h 618"/>
                <a:gd name="T30" fmla="*/ 308 w 308"/>
                <a:gd name="T31" fmla="*/ 581 h 618"/>
                <a:gd name="T32" fmla="*/ 117 w 308"/>
                <a:gd name="T33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8" h="618">
                  <a:moveTo>
                    <a:pt x="117" y="618"/>
                  </a:moveTo>
                  <a:lnTo>
                    <a:pt x="104" y="546"/>
                  </a:lnTo>
                  <a:lnTo>
                    <a:pt x="91" y="473"/>
                  </a:lnTo>
                  <a:lnTo>
                    <a:pt x="91" y="473"/>
                  </a:lnTo>
                  <a:lnTo>
                    <a:pt x="61" y="330"/>
                  </a:lnTo>
                  <a:lnTo>
                    <a:pt x="61" y="330"/>
                  </a:lnTo>
                  <a:lnTo>
                    <a:pt x="31" y="187"/>
                  </a:lnTo>
                  <a:lnTo>
                    <a:pt x="0" y="44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215" y="145"/>
                  </a:lnTo>
                  <a:lnTo>
                    <a:pt x="247" y="291"/>
                  </a:lnTo>
                  <a:lnTo>
                    <a:pt x="247" y="291"/>
                  </a:lnTo>
                  <a:lnTo>
                    <a:pt x="279" y="437"/>
                  </a:lnTo>
                  <a:lnTo>
                    <a:pt x="293" y="508"/>
                  </a:lnTo>
                  <a:lnTo>
                    <a:pt x="308" y="581"/>
                  </a:lnTo>
                  <a:lnTo>
                    <a:pt x="117" y="6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67" name="Freeform 28"/>
            <p:cNvSpPr/>
            <p:nvPr/>
          </p:nvSpPr>
          <p:spPr bwMode="auto">
            <a:xfrm>
              <a:off x="5738813" y="4468813"/>
              <a:ext cx="179388" cy="325438"/>
            </a:xfrm>
            <a:custGeom>
              <a:avLst/>
              <a:gdLst>
                <a:gd name="T0" fmla="*/ 168 w 340"/>
                <a:gd name="T1" fmla="*/ 616 h 616"/>
                <a:gd name="T2" fmla="*/ 148 w 340"/>
                <a:gd name="T3" fmla="*/ 546 h 616"/>
                <a:gd name="T4" fmla="*/ 129 w 340"/>
                <a:gd name="T5" fmla="*/ 474 h 616"/>
                <a:gd name="T6" fmla="*/ 129 w 340"/>
                <a:gd name="T7" fmla="*/ 474 h 616"/>
                <a:gd name="T8" fmla="*/ 88 w 340"/>
                <a:gd name="T9" fmla="*/ 334 h 616"/>
                <a:gd name="T10" fmla="*/ 88 w 340"/>
                <a:gd name="T11" fmla="*/ 334 h 616"/>
                <a:gd name="T12" fmla="*/ 46 w 340"/>
                <a:gd name="T13" fmla="*/ 194 h 616"/>
                <a:gd name="T14" fmla="*/ 0 w 340"/>
                <a:gd name="T15" fmla="*/ 54 h 616"/>
                <a:gd name="T16" fmla="*/ 164 w 340"/>
                <a:gd name="T17" fmla="*/ 0 h 616"/>
                <a:gd name="T18" fmla="*/ 164 w 340"/>
                <a:gd name="T19" fmla="*/ 0 h 616"/>
                <a:gd name="T20" fmla="*/ 211 w 340"/>
                <a:gd name="T21" fmla="*/ 141 h 616"/>
                <a:gd name="T22" fmla="*/ 256 w 340"/>
                <a:gd name="T23" fmla="*/ 283 h 616"/>
                <a:gd name="T24" fmla="*/ 256 w 340"/>
                <a:gd name="T25" fmla="*/ 283 h 616"/>
                <a:gd name="T26" fmla="*/ 298 w 340"/>
                <a:gd name="T27" fmla="*/ 426 h 616"/>
                <a:gd name="T28" fmla="*/ 320 w 340"/>
                <a:gd name="T29" fmla="*/ 496 h 616"/>
                <a:gd name="T30" fmla="*/ 340 w 340"/>
                <a:gd name="T31" fmla="*/ 568 h 616"/>
                <a:gd name="T32" fmla="*/ 168 w 340"/>
                <a:gd name="T33" fmla="*/ 61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0" h="616">
                  <a:moveTo>
                    <a:pt x="168" y="616"/>
                  </a:moveTo>
                  <a:lnTo>
                    <a:pt x="148" y="546"/>
                  </a:lnTo>
                  <a:lnTo>
                    <a:pt x="129" y="474"/>
                  </a:lnTo>
                  <a:lnTo>
                    <a:pt x="129" y="474"/>
                  </a:lnTo>
                  <a:lnTo>
                    <a:pt x="88" y="334"/>
                  </a:lnTo>
                  <a:lnTo>
                    <a:pt x="88" y="334"/>
                  </a:lnTo>
                  <a:lnTo>
                    <a:pt x="46" y="194"/>
                  </a:lnTo>
                  <a:lnTo>
                    <a:pt x="0" y="54"/>
                  </a:lnTo>
                  <a:lnTo>
                    <a:pt x="164" y="0"/>
                  </a:lnTo>
                  <a:lnTo>
                    <a:pt x="164" y="0"/>
                  </a:lnTo>
                  <a:lnTo>
                    <a:pt x="211" y="141"/>
                  </a:lnTo>
                  <a:lnTo>
                    <a:pt x="256" y="283"/>
                  </a:lnTo>
                  <a:lnTo>
                    <a:pt x="256" y="283"/>
                  </a:lnTo>
                  <a:lnTo>
                    <a:pt x="298" y="426"/>
                  </a:lnTo>
                  <a:lnTo>
                    <a:pt x="320" y="496"/>
                  </a:lnTo>
                  <a:lnTo>
                    <a:pt x="340" y="568"/>
                  </a:lnTo>
                  <a:lnTo>
                    <a:pt x="168" y="6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68" name="Freeform 29"/>
            <p:cNvSpPr/>
            <p:nvPr/>
          </p:nvSpPr>
          <p:spPr bwMode="auto">
            <a:xfrm>
              <a:off x="5545138" y="3941763"/>
              <a:ext cx="195263" cy="320675"/>
            </a:xfrm>
            <a:custGeom>
              <a:avLst/>
              <a:gdLst>
                <a:gd name="T0" fmla="*/ 215 w 369"/>
                <a:gd name="T1" fmla="*/ 607 h 607"/>
                <a:gd name="T2" fmla="*/ 190 w 369"/>
                <a:gd name="T3" fmla="*/ 539 h 607"/>
                <a:gd name="T4" fmla="*/ 164 w 369"/>
                <a:gd name="T5" fmla="*/ 470 h 607"/>
                <a:gd name="T6" fmla="*/ 164 w 369"/>
                <a:gd name="T7" fmla="*/ 470 h 607"/>
                <a:gd name="T8" fmla="*/ 111 w 369"/>
                <a:gd name="T9" fmla="*/ 333 h 607"/>
                <a:gd name="T10" fmla="*/ 111 w 369"/>
                <a:gd name="T11" fmla="*/ 333 h 607"/>
                <a:gd name="T12" fmla="*/ 56 w 369"/>
                <a:gd name="T13" fmla="*/ 197 h 607"/>
                <a:gd name="T14" fmla="*/ 0 w 369"/>
                <a:gd name="T15" fmla="*/ 62 h 607"/>
                <a:gd name="T16" fmla="*/ 145 w 369"/>
                <a:gd name="T17" fmla="*/ 0 h 607"/>
                <a:gd name="T18" fmla="*/ 145 w 369"/>
                <a:gd name="T19" fmla="*/ 0 h 607"/>
                <a:gd name="T20" fmla="*/ 203 w 369"/>
                <a:gd name="T21" fmla="*/ 136 h 607"/>
                <a:gd name="T22" fmla="*/ 260 w 369"/>
                <a:gd name="T23" fmla="*/ 273 h 607"/>
                <a:gd name="T24" fmla="*/ 260 w 369"/>
                <a:gd name="T25" fmla="*/ 273 h 607"/>
                <a:gd name="T26" fmla="*/ 315 w 369"/>
                <a:gd name="T27" fmla="*/ 412 h 607"/>
                <a:gd name="T28" fmla="*/ 342 w 369"/>
                <a:gd name="T29" fmla="*/ 480 h 607"/>
                <a:gd name="T30" fmla="*/ 369 w 369"/>
                <a:gd name="T31" fmla="*/ 550 h 607"/>
                <a:gd name="T32" fmla="*/ 215 w 369"/>
                <a:gd name="T33" fmla="*/ 607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9" h="607">
                  <a:moveTo>
                    <a:pt x="215" y="607"/>
                  </a:moveTo>
                  <a:lnTo>
                    <a:pt x="190" y="539"/>
                  </a:lnTo>
                  <a:lnTo>
                    <a:pt x="164" y="470"/>
                  </a:lnTo>
                  <a:lnTo>
                    <a:pt x="164" y="470"/>
                  </a:lnTo>
                  <a:lnTo>
                    <a:pt x="111" y="333"/>
                  </a:lnTo>
                  <a:lnTo>
                    <a:pt x="111" y="333"/>
                  </a:lnTo>
                  <a:lnTo>
                    <a:pt x="56" y="197"/>
                  </a:lnTo>
                  <a:lnTo>
                    <a:pt x="0" y="62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203" y="136"/>
                  </a:lnTo>
                  <a:lnTo>
                    <a:pt x="260" y="273"/>
                  </a:lnTo>
                  <a:lnTo>
                    <a:pt x="260" y="273"/>
                  </a:lnTo>
                  <a:lnTo>
                    <a:pt x="315" y="412"/>
                  </a:lnTo>
                  <a:lnTo>
                    <a:pt x="342" y="480"/>
                  </a:lnTo>
                  <a:lnTo>
                    <a:pt x="369" y="550"/>
                  </a:lnTo>
                  <a:lnTo>
                    <a:pt x="215" y="6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69" name="Freeform 30"/>
            <p:cNvSpPr/>
            <p:nvPr/>
          </p:nvSpPr>
          <p:spPr bwMode="auto">
            <a:xfrm>
              <a:off x="5305426" y="3433763"/>
              <a:ext cx="209550" cy="312738"/>
            </a:xfrm>
            <a:custGeom>
              <a:avLst/>
              <a:gdLst>
                <a:gd name="T0" fmla="*/ 261 w 397"/>
                <a:gd name="T1" fmla="*/ 592 h 592"/>
                <a:gd name="T2" fmla="*/ 230 w 397"/>
                <a:gd name="T3" fmla="*/ 527 h 592"/>
                <a:gd name="T4" fmla="*/ 198 w 397"/>
                <a:gd name="T5" fmla="*/ 461 h 592"/>
                <a:gd name="T6" fmla="*/ 198 w 397"/>
                <a:gd name="T7" fmla="*/ 461 h 592"/>
                <a:gd name="T8" fmla="*/ 134 w 397"/>
                <a:gd name="T9" fmla="*/ 328 h 592"/>
                <a:gd name="T10" fmla="*/ 134 w 397"/>
                <a:gd name="T11" fmla="*/ 328 h 592"/>
                <a:gd name="T12" fmla="*/ 68 w 397"/>
                <a:gd name="T13" fmla="*/ 198 h 592"/>
                <a:gd name="T14" fmla="*/ 0 w 397"/>
                <a:gd name="T15" fmla="*/ 69 h 592"/>
                <a:gd name="T16" fmla="*/ 125 w 397"/>
                <a:gd name="T17" fmla="*/ 0 h 592"/>
                <a:gd name="T18" fmla="*/ 125 w 397"/>
                <a:gd name="T19" fmla="*/ 0 h 592"/>
                <a:gd name="T20" fmla="*/ 195 w 397"/>
                <a:gd name="T21" fmla="*/ 131 h 592"/>
                <a:gd name="T22" fmla="*/ 264 w 397"/>
                <a:gd name="T23" fmla="*/ 263 h 592"/>
                <a:gd name="T24" fmla="*/ 264 w 397"/>
                <a:gd name="T25" fmla="*/ 263 h 592"/>
                <a:gd name="T26" fmla="*/ 331 w 397"/>
                <a:gd name="T27" fmla="*/ 395 h 592"/>
                <a:gd name="T28" fmla="*/ 365 w 397"/>
                <a:gd name="T29" fmla="*/ 461 h 592"/>
                <a:gd name="T30" fmla="*/ 397 w 397"/>
                <a:gd name="T31" fmla="*/ 528 h 592"/>
                <a:gd name="T32" fmla="*/ 261 w 397"/>
                <a:gd name="T33" fmla="*/ 592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7" h="592">
                  <a:moveTo>
                    <a:pt x="261" y="592"/>
                  </a:moveTo>
                  <a:lnTo>
                    <a:pt x="230" y="527"/>
                  </a:lnTo>
                  <a:lnTo>
                    <a:pt x="198" y="461"/>
                  </a:lnTo>
                  <a:lnTo>
                    <a:pt x="198" y="461"/>
                  </a:lnTo>
                  <a:lnTo>
                    <a:pt x="134" y="328"/>
                  </a:lnTo>
                  <a:lnTo>
                    <a:pt x="134" y="328"/>
                  </a:lnTo>
                  <a:lnTo>
                    <a:pt x="68" y="198"/>
                  </a:lnTo>
                  <a:lnTo>
                    <a:pt x="0" y="69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95" y="131"/>
                  </a:lnTo>
                  <a:lnTo>
                    <a:pt x="264" y="263"/>
                  </a:lnTo>
                  <a:lnTo>
                    <a:pt x="264" y="263"/>
                  </a:lnTo>
                  <a:lnTo>
                    <a:pt x="331" y="395"/>
                  </a:lnTo>
                  <a:lnTo>
                    <a:pt x="365" y="461"/>
                  </a:lnTo>
                  <a:lnTo>
                    <a:pt x="397" y="528"/>
                  </a:lnTo>
                  <a:lnTo>
                    <a:pt x="261" y="5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88" name="Freeform 31"/>
            <p:cNvSpPr/>
            <p:nvPr/>
          </p:nvSpPr>
          <p:spPr bwMode="auto">
            <a:xfrm>
              <a:off x="5022851" y="2949575"/>
              <a:ext cx="223838" cy="301625"/>
            </a:xfrm>
            <a:custGeom>
              <a:avLst/>
              <a:gdLst>
                <a:gd name="T0" fmla="*/ 306 w 423"/>
                <a:gd name="T1" fmla="*/ 570 h 570"/>
                <a:gd name="T2" fmla="*/ 270 w 423"/>
                <a:gd name="T3" fmla="*/ 507 h 570"/>
                <a:gd name="T4" fmla="*/ 232 w 423"/>
                <a:gd name="T5" fmla="*/ 445 h 570"/>
                <a:gd name="T6" fmla="*/ 232 w 423"/>
                <a:gd name="T7" fmla="*/ 445 h 570"/>
                <a:gd name="T8" fmla="*/ 156 w 423"/>
                <a:gd name="T9" fmla="*/ 318 h 570"/>
                <a:gd name="T10" fmla="*/ 156 w 423"/>
                <a:gd name="T11" fmla="*/ 318 h 570"/>
                <a:gd name="T12" fmla="*/ 79 w 423"/>
                <a:gd name="T13" fmla="*/ 194 h 570"/>
                <a:gd name="T14" fmla="*/ 0 w 423"/>
                <a:gd name="T15" fmla="*/ 70 h 570"/>
                <a:gd name="T16" fmla="*/ 105 w 423"/>
                <a:gd name="T17" fmla="*/ 0 h 570"/>
                <a:gd name="T18" fmla="*/ 105 w 423"/>
                <a:gd name="T19" fmla="*/ 0 h 570"/>
                <a:gd name="T20" fmla="*/ 187 w 423"/>
                <a:gd name="T21" fmla="*/ 124 h 570"/>
                <a:gd name="T22" fmla="*/ 267 w 423"/>
                <a:gd name="T23" fmla="*/ 249 h 570"/>
                <a:gd name="T24" fmla="*/ 267 w 423"/>
                <a:gd name="T25" fmla="*/ 249 h 570"/>
                <a:gd name="T26" fmla="*/ 346 w 423"/>
                <a:gd name="T27" fmla="*/ 375 h 570"/>
                <a:gd name="T28" fmla="*/ 385 w 423"/>
                <a:gd name="T29" fmla="*/ 437 h 570"/>
                <a:gd name="T30" fmla="*/ 423 w 423"/>
                <a:gd name="T31" fmla="*/ 502 h 570"/>
                <a:gd name="T32" fmla="*/ 306 w 423"/>
                <a:gd name="T33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3" h="570">
                  <a:moveTo>
                    <a:pt x="306" y="570"/>
                  </a:moveTo>
                  <a:lnTo>
                    <a:pt x="270" y="507"/>
                  </a:lnTo>
                  <a:lnTo>
                    <a:pt x="232" y="445"/>
                  </a:lnTo>
                  <a:lnTo>
                    <a:pt x="232" y="445"/>
                  </a:lnTo>
                  <a:lnTo>
                    <a:pt x="156" y="318"/>
                  </a:lnTo>
                  <a:lnTo>
                    <a:pt x="156" y="318"/>
                  </a:lnTo>
                  <a:lnTo>
                    <a:pt x="79" y="194"/>
                  </a:lnTo>
                  <a:lnTo>
                    <a:pt x="0" y="7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87" y="124"/>
                  </a:lnTo>
                  <a:lnTo>
                    <a:pt x="267" y="249"/>
                  </a:lnTo>
                  <a:lnTo>
                    <a:pt x="267" y="249"/>
                  </a:lnTo>
                  <a:lnTo>
                    <a:pt x="346" y="375"/>
                  </a:lnTo>
                  <a:lnTo>
                    <a:pt x="385" y="437"/>
                  </a:lnTo>
                  <a:lnTo>
                    <a:pt x="423" y="502"/>
                  </a:lnTo>
                  <a:lnTo>
                    <a:pt x="306" y="5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93" name="Freeform 32"/>
            <p:cNvSpPr/>
            <p:nvPr/>
          </p:nvSpPr>
          <p:spPr bwMode="auto">
            <a:xfrm>
              <a:off x="4697413" y="2495550"/>
              <a:ext cx="236538" cy="285750"/>
            </a:xfrm>
            <a:custGeom>
              <a:avLst/>
              <a:gdLst>
                <a:gd name="T0" fmla="*/ 350 w 447"/>
                <a:gd name="T1" fmla="*/ 541 h 541"/>
                <a:gd name="T2" fmla="*/ 307 w 447"/>
                <a:gd name="T3" fmla="*/ 482 h 541"/>
                <a:gd name="T4" fmla="*/ 265 w 447"/>
                <a:gd name="T5" fmla="*/ 422 h 541"/>
                <a:gd name="T6" fmla="*/ 265 w 447"/>
                <a:gd name="T7" fmla="*/ 422 h 541"/>
                <a:gd name="T8" fmla="*/ 178 w 447"/>
                <a:gd name="T9" fmla="*/ 304 h 541"/>
                <a:gd name="T10" fmla="*/ 178 w 447"/>
                <a:gd name="T11" fmla="*/ 304 h 541"/>
                <a:gd name="T12" fmla="*/ 90 w 447"/>
                <a:gd name="T13" fmla="*/ 185 h 541"/>
                <a:gd name="T14" fmla="*/ 0 w 447"/>
                <a:gd name="T15" fmla="*/ 70 h 541"/>
                <a:gd name="T16" fmla="*/ 89 w 447"/>
                <a:gd name="T17" fmla="*/ 0 h 541"/>
                <a:gd name="T18" fmla="*/ 89 w 447"/>
                <a:gd name="T19" fmla="*/ 0 h 541"/>
                <a:gd name="T20" fmla="*/ 180 w 447"/>
                <a:gd name="T21" fmla="*/ 115 h 541"/>
                <a:gd name="T22" fmla="*/ 271 w 447"/>
                <a:gd name="T23" fmla="*/ 233 h 541"/>
                <a:gd name="T24" fmla="*/ 271 w 447"/>
                <a:gd name="T25" fmla="*/ 233 h 541"/>
                <a:gd name="T26" fmla="*/ 360 w 447"/>
                <a:gd name="T27" fmla="*/ 352 h 541"/>
                <a:gd name="T28" fmla="*/ 405 w 447"/>
                <a:gd name="T29" fmla="*/ 412 h 541"/>
                <a:gd name="T30" fmla="*/ 447 w 447"/>
                <a:gd name="T31" fmla="*/ 470 h 541"/>
                <a:gd name="T32" fmla="*/ 350 w 447"/>
                <a:gd name="T33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7" h="541">
                  <a:moveTo>
                    <a:pt x="350" y="541"/>
                  </a:moveTo>
                  <a:lnTo>
                    <a:pt x="307" y="482"/>
                  </a:lnTo>
                  <a:lnTo>
                    <a:pt x="265" y="422"/>
                  </a:lnTo>
                  <a:lnTo>
                    <a:pt x="265" y="422"/>
                  </a:lnTo>
                  <a:lnTo>
                    <a:pt x="178" y="304"/>
                  </a:lnTo>
                  <a:lnTo>
                    <a:pt x="178" y="304"/>
                  </a:lnTo>
                  <a:lnTo>
                    <a:pt x="90" y="185"/>
                  </a:lnTo>
                  <a:lnTo>
                    <a:pt x="0" y="7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180" y="115"/>
                  </a:lnTo>
                  <a:lnTo>
                    <a:pt x="271" y="233"/>
                  </a:lnTo>
                  <a:lnTo>
                    <a:pt x="271" y="233"/>
                  </a:lnTo>
                  <a:lnTo>
                    <a:pt x="360" y="352"/>
                  </a:lnTo>
                  <a:lnTo>
                    <a:pt x="405" y="412"/>
                  </a:lnTo>
                  <a:lnTo>
                    <a:pt x="447" y="470"/>
                  </a:lnTo>
                  <a:lnTo>
                    <a:pt x="350" y="5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94" name="Freeform 33"/>
            <p:cNvSpPr/>
            <p:nvPr/>
          </p:nvSpPr>
          <p:spPr bwMode="auto">
            <a:xfrm>
              <a:off x="4335463" y="2070100"/>
              <a:ext cx="247650" cy="268288"/>
            </a:xfrm>
            <a:custGeom>
              <a:avLst/>
              <a:gdLst>
                <a:gd name="T0" fmla="*/ 389 w 470"/>
                <a:gd name="T1" fmla="*/ 507 h 507"/>
                <a:gd name="T2" fmla="*/ 343 w 470"/>
                <a:gd name="T3" fmla="*/ 451 h 507"/>
                <a:gd name="T4" fmla="*/ 295 w 470"/>
                <a:gd name="T5" fmla="*/ 396 h 507"/>
                <a:gd name="T6" fmla="*/ 295 w 470"/>
                <a:gd name="T7" fmla="*/ 396 h 507"/>
                <a:gd name="T8" fmla="*/ 197 w 470"/>
                <a:gd name="T9" fmla="*/ 285 h 507"/>
                <a:gd name="T10" fmla="*/ 197 w 470"/>
                <a:gd name="T11" fmla="*/ 285 h 507"/>
                <a:gd name="T12" fmla="*/ 99 w 470"/>
                <a:gd name="T13" fmla="*/ 175 h 507"/>
                <a:gd name="T14" fmla="*/ 0 w 470"/>
                <a:gd name="T15" fmla="*/ 67 h 507"/>
                <a:gd name="T16" fmla="*/ 71 w 470"/>
                <a:gd name="T17" fmla="*/ 0 h 507"/>
                <a:gd name="T18" fmla="*/ 71 w 470"/>
                <a:gd name="T19" fmla="*/ 0 h 507"/>
                <a:gd name="T20" fmla="*/ 173 w 470"/>
                <a:gd name="T21" fmla="*/ 108 h 507"/>
                <a:gd name="T22" fmla="*/ 273 w 470"/>
                <a:gd name="T23" fmla="*/ 216 h 507"/>
                <a:gd name="T24" fmla="*/ 273 w 470"/>
                <a:gd name="T25" fmla="*/ 216 h 507"/>
                <a:gd name="T26" fmla="*/ 372 w 470"/>
                <a:gd name="T27" fmla="*/ 327 h 507"/>
                <a:gd name="T28" fmla="*/ 421 w 470"/>
                <a:gd name="T29" fmla="*/ 383 h 507"/>
                <a:gd name="T30" fmla="*/ 470 w 470"/>
                <a:gd name="T31" fmla="*/ 438 h 507"/>
                <a:gd name="T32" fmla="*/ 389 w 470"/>
                <a:gd name="T33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0" h="507">
                  <a:moveTo>
                    <a:pt x="389" y="507"/>
                  </a:moveTo>
                  <a:lnTo>
                    <a:pt x="343" y="451"/>
                  </a:lnTo>
                  <a:lnTo>
                    <a:pt x="295" y="396"/>
                  </a:lnTo>
                  <a:lnTo>
                    <a:pt x="295" y="396"/>
                  </a:lnTo>
                  <a:lnTo>
                    <a:pt x="197" y="285"/>
                  </a:lnTo>
                  <a:lnTo>
                    <a:pt x="197" y="285"/>
                  </a:lnTo>
                  <a:lnTo>
                    <a:pt x="99" y="175"/>
                  </a:lnTo>
                  <a:lnTo>
                    <a:pt x="0" y="67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173" y="108"/>
                  </a:lnTo>
                  <a:lnTo>
                    <a:pt x="273" y="216"/>
                  </a:lnTo>
                  <a:lnTo>
                    <a:pt x="273" y="216"/>
                  </a:lnTo>
                  <a:lnTo>
                    <a:pt x="372" y="327"/>
                  </a:lnTo>
                  <a:lnTo>
                    <a:pt x="421" y="383"/>
                  </a:lnTo>
                  <a:lnTo>
                    <a:pt x="470" y="438"/>
                  </a:lnTo>
                  <a:lnTo>
                    <a:pt x="389" y="5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95" name="Freeform 34"/>
            <p:cNvSpPr/>
            <p:nvPr/>
          </p:nvSpPr>
          <p:spPr bwMode="auto">
            <a:xfrm>
              <a:off x="3937001" y="1679575"/>
              <a:ext cx="258763" cy="247650"/>
            </a:xfrm>
            <a:custGeom>
              <a:avLst/>
              <a:gdLst>
                <a:gd name="T0" fmla="*/ 425 w 489"/>
                <a:gd name="T1" fmla="*/ 468 h 468"/>
                <a:gd name="T2" fmla="*/ 425 w 489"/>
                <a:gd name="T3" fmla="*/ 468 h 468"/>
                <a:gd name="T4" fmla="*/ 321 w 489"/>
                <a:gd name="T5" fmla="*/ 364 h 468"/>
                <a:gd name="T6" fmla="*/ 321 w 489"/>
                <a:gd name="T7" fmla="*/ 364 h 468"/>
                <a:gd name="T8" fmla="*/ 215 w 489"/>
                <a:gd name="T9" fmla="*/ 262 h 468"/>
                <a:gd name="T10" fmla="*/ 215 w 489"/>
                <a:gd name="T11" fmla="*/ 262 h 468"/>
                <a:gd name="T12" fmla="*/ 108 w 489"/>
                <a:gd name="T13" fmla="*/ 161 h 468"/>
                <a:gd name="T14" fmla="*/ 0 w 489"/>
                <a:gd name="T15" fmla="*/ 61 h 468"/>
                <a:gd name="T16" fmla="*/ 56 w 489"/>
                <a:gd name="T17" fmla="*/ 0 h 468"/>
                <a:gd name="T18" fmla="*/ 56 w 489"/>
                <a:gd name="T19" fmla="*/ 0 h 468"/>
                <a:gd name="T20" fmla="*/ 167 w 489"/>
                <a:gd name="T21" fmla="*/ 99 h 468"/>
                <a:gd name="T22" fmla="*/ 275 w 489"/>
                <a:gd name="T23" fmla="*/ 198 h 468"/>
                <a:gd name="T24" fmla="*/ 275 w 489"/>
                <a:gd name="T25" fmla="*/ 198 h 468"/>
                <a:gd name="T26" fmla="*/ 383 w 489"/>
                <a:gd name="T27" fmla="*/ 300 h 468"/>
                <a:gd name="T28" fmla="*/ 383 w 489"/>
                <a:gd name="T29" fmla="*/ 300 h 468"/>
                <a:gd name="T30" fmla="*/ 489 w 489"/>
                <a:gd name="T31" fmla="*/ 402 h 468"/>
                <a:gd name="T32" fmla="*/ 425 w 489"/>
                <a:gd name="T3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9" h="468">
                  <a:moveTo>
                    <a:pt x="425" y="468"/>
                  </a:moveTo>
                  <a:lnTo>
                    <a:pt x="425" y="468"/>
                  </a:lnTo>
                  <a:lnTo>
                    <a:pt x="321" y="364"/>
                  </a:lnTo>
                  <a:lnTo>
                    <a:pt x="321" y="364"/>
                  </a:lnTo>
                  <a:lnTo>
                    <a:pt x="215" y="262"/>
                  </a:lnTo>
                  <a:lnTo>
                    <a:pt x="215" y="262"/>
                  </a:lnTo>
                  <a:lnTo>
                    <a:pt x="108" y="161"/>
                  </a:lnTo>
                  <a:lnTo>
                    <a:pt x="0" y="6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167" y="99"/>
                  </a:lnTo>
                  <a:lnTo>
                    <a:pt x="275" y="198"/>
                  </a:lnTo>
                  <a:lnTo>
                    <a:pt x="275" y="198"/>
                  </a:lnTo>
                  <a:lnTo>
                    <a:pt x="383" y="300"/>
                  </a:lnTo>
                  <a:lnTo>
                    <a:pt x="383" y="300"/>
                  </a:lnTo>
                  <a:lnTo>
                    <a:pt x="489" y="402"/>
                  </a:lnTo>
                  <a:lnTo>
                    <a:pt x="425" y="4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99" name="Freeform 35"/>
            <p:cNvSpPr/>
            <p:nvPr/>
          </p:nvSpPr>
          <p:spPr bwMode="auto">
            <a:xfrm>
              <a:off x="3508376" y="1320800"/>
              <a:ext cx="268288" cy="225425"/>
            </a:xfrm>
            <a:custGeom>
              <a:avLst/>
              <a:gdLst>
                <a:gd name="T0" fmla="*/ 456 w 506"/>
                <a:gd name="T1" fmla="*/ 426 h 426"/>
                <a:gd name="T2" fmla="*/ 456 w 506"/>
                <a:gd name="T3" fmla="*/ 426 h 426"/>
                <a:gd name="T4" fmla="*/ 344 w 506"/>
                <a:gd name="T5" fmla="*/ 331 h 426"/>
                <a:gd name="T6" fmla="*/ 344 w 506"/>
                <a:gd name="T7" fmla="*/ 331 h 426"/>
                <a:gd name="T8" fmla="*/ 230 w 506"/>
                <a:gd name="T9" fmla="*/ 238 h 426"/>
                <a:gd name="T10" fmla="*/ 230 w 506"/>
                <a:gd name="T11" fmla="*/ 238 h 426"/>
                <a:gd name="T12" fmla="*/ 115 w 506"/>
                <a:gd name="T13" fmla="*/ 146 h 426"/>
                <a:gd name="T14" fmla="*/ 0 w 506"/>
                <a:gd name="T15" fmla="*/ 54 h 426"/>
                <a:gd name="T16" fmla="*/ 42 w 506"/>
                <a:gd name="T17" fmla="*/ 0 h 426"/>
                <a:gd name="T18" fmla="*/ 42 w 506"/>
                <a:gd name="T19" fmla="*/ 0 h 426"/>
                <a:gd name="T20" fmla="*/ 159 w 506"/>
                <a:gd name="T21" fmla="*/ 89 h 426"/>
                <a:gd name="T22" fmla="*/ 275 w 506"/>
                <a:gd name="T23" fmla="*/ 181 h 426"/>
                <a:gd name="T24" fmla="*/ 275 w 506"/>
                <a:gd name="T25" fmla="*/ 181 h 426"/>
                <a:gd name="T26" fmla="*/ 391 w 506"/>
                <a:gd name="T27" fmla="*/ 273 h 426"/>
                <a:gd name="T28" fmla="*/ 391 w 506"/>
                <a:gd name="T29" fmla="*/ 273 h 426"/>
                <a:gd name="T30" fmla="*/ 506 w 506"/>
                <a:gd name="T31" fmla="*/ 366 h 426"/>
                <a:gd name="T32" fmla="*/ 456 w 506"/>
                <a:gd name="T33" fmla="*/ 42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6" h="426">
                  <a:moveTo>
                    <a:pt x="456" y="426"/>
                  </a:moveTo>
                  <a:lnTo>
                    <a:pt x="456" y="426"/>
                  </a:lnTo>
                  <a:lnTo>
                    <a:pt x="344" y="331"/>
                  </a:lnTo>
                  <a:lnTo>
                    <a:pt x="344" y="331"/>
                  </a:lnTo>
                  <a:lnTo>
                    <a:pt x="230" y="238"/>
                  </a:lnTo>
                  <a:lnTo>
                    <a:pt x="230" y="238"/>
                  </a:lnTo>
                  <a:lnTo>
                    <a:pt x="115" y="146"/>
                  </a:lnTo>
                  <a:lnTo>
                    <a:pt x="0" y="5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159" y="89"/>
                  </a:lnTo>
                  <a:lnTo>
                    <a:pt x="275" y="181"/>
                  </a:lnTo>
                  <a:lnTo>
                    <a:pt x="275" y="181"/>
                  </a:lnTo>
                  <a:lnTo>
                    <a:pt x="391" y="273"/>
                  </a:lnTo>
                  <a:lnTo>
                    <a:pt x="391" y="273"/>
                  </a:lnTo>
                  <a:lnTo>
                    <a:pt x="506" y="366"/>
                  </a:lnTo>
                  <a:lnTo>
                    <a:pt x="456" y="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100" name="Freeform 36"/>
            <p:cNvSpPr/>
            <p:nvPr/>
          </p:nvSpPr>
          <p:spPr bwMode="auto">
            <a:xfrm>
              <a:off x="3054351" y="996950"/>
              <a:ext cx="274638" cy="203200"/>
            </a:xfrm>
            <a:custGeom>
              <a:avLst/>
              <a:gdLst>
                <a:gd name="T0" fmla="*/ 483 w 520"/>
                <a:gd name="T1" fmla="*/ 383 h 383"/>
                <a:gd name="T2" fmla="*/ 483 w 520"/>
                <a:gd name="T3" fmla="*/ 383 h 383"/>
                <a:gd name="T4" fmla="*/ 363 w 520"/>
                <a:gd name="T5" fmla="*/ 297 h 383"/>
                <a:gd name="T6" fmla="*/ 363 w 520"/>
                <a:gd name="T7" fmla="*/ 297 h 383"/>
                <a:gd name="T8" fmla="*/ 244 w 520"/>
                <a:gd name="T9" fmla="*/ 212 h 383"/>
                <a:gd name="T10" fmla="*/ 244 w 520"/>
                <a:gd name="T11" fmla="*/ 212 h 383"/>
                <a:gd name="T12" fmla="*/ 123 w 520"/>
                <a:gd name="T13" fmla="*/ 127 h 383"/>
                <a:gd name="T14" fmla="*/ 0 w 520"/>
                <a:gd name="T15" fmla="*/ 46 h 383"/>
                <a:gd name="T16" fmla="*/ 29 w 520"/>
                <a:gd name="T17" fmla="*/ 0 h 383"/>
                <a:gd name="T18" fmla="*/ 29 w 520"/>
                <a:gd name="T19" fmla="*/ 0 h 383"/>
                <a:gd name="T20" fmla="*/ 153 w 520"/>
                <a:gd name="T21" fmla="*/ 81 h 383"/>
                <a:gd name="T22" fmla="*/ 276 w 520"/>
                <a:gd name="T23" fmla="*/ 164 h 383"/>
                <a:gd name="T24" fmla="*/ 276 w 520"/>
                <a:gd name="T25" fmla="*/ 164 h 383"/>
                <a:gd name="T26" fmla="*/ 398 w 520"/>
                <a:gd name="T27" fmla="*/ 247 h 383"/>
                <a:gd name="T28" fmla="*/ 398 w 520"/>
                <a:gd name="T29" fmla="*/ 247 h 383"/>
                <a:gd name="T30" fmla="*/ 520 w 520"/>
                <a:gd name="T31" fmla="*/ 332 h 383"/>
                <a:gd name="T32" fmla="*/ 483 w 520"/>
                <a:gd name="T33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0" h="383">
                  <a:moveTo>
                    <a:pt x="483" y="383"/>
                  </a:moveTo>
                  <a:lnTo>
                    <a:pt x="483" y="383"/>
                  </a:lnTo>
                  <a:lnTo>
                    <a:pt x="363" y="297"/>
                  </a:lnTo>
                  <a:lnTo>
                    <a:pt x="363" y="297"/>
                  </a:lnTo>
                  <a:lnTo>
                    <a:pt x="244" y="212"/>
                  </a:lnTo>
                  <a:lnTo>
                    <a:pt x="244" y="212"/>
                  </a:lnTo>
                  <a:lnTo>
                    <a:pt x="123" y="127"/>
                  </a:lnTo>
                  <a:lnTo>
                    <a:pt x="0" y="46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153" y="81"/>
                  </a:lnTo>
                  <a:lnTo>
                    <a:pt x="276" y="164"/>
                  </a:lnTo>
                  <a:lnTo>
                    <a:pt x="276" y="164"/>
                  </a:lnTo>
                  <a:lnTo>
                    <a:pt x="398" y="247"/>
                  </a:lnTo>
                  <a:lnTo>
                    <a:pt x="398" y="247"/>
                  </a:lnTo>
                  <a:lnTo>
                    <a:pt x="520" y="332"/>
                  </a:lnTo>
                  <a:lnTo>
                    <a:pt x="483" y="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101" name="Freeform 37"/>
            <p:cNvSpPr/>
            <p:nvPr/>
          </p:nvSpPr>
          <p:spPr bwMode="auto">
            <a:xfrm>
              <a:off x="2576513" y="708025"/>
              <a:ext cx="280988" cy="177800"/>
            </a:xfrm>
            <a:custGeom>
              <a:avLst/>
              <a:gdLst>
                <a:gd name="T0" fmla="*/ 507 w 531"/>
                <a:gd name="T1" fmla="*/ 338 h 338"/>
                <a:gd name="T2" fmla="*/ 507 w 531"/>
                <a:gd name="T3" fmla="*/ 338 h 338"/>
                <a:gd name="T4" fmla="*/ 381 w 531"/>
                <a:gd name="T5" fmla="*/ 259 h 338"/>
                <a:gd name="T6" fmla="*/ 381 w 531"/>
                <a:gd name="T7" fmla="*/ 259 h 338"/>
                <a:gd name="T8" fmla="*/ 254 w 531"/>
                <a:gd name="T9" fmla="*/ 184 h 338"/>
                <a:gd name="T10" fmla="*/ 254 w 531"/>
                <a:gd name="T11" fmla="*/ 184 h 338"/>
                <a:gd name="T12" fmla="*/ 129 w 531"/>
                <a:gd name="T13" fmla="*/ 109 h 338"/>
                <a:gd name="T14" fmla="*/ 0 w 531"/>
                <a:gd name="T15" fmla="*/ 35 h 338"/>
                <a:gd name="T16" fmla="*/ 21 w 531"/>
                <a:gd name="T17" fmla="*/ 0 h 338"/>
                <a:gd name="T18" fmla="*/ 21 w 531"/>
                <a:gd name="T19" fmla="*/ 0 h 338"/>
                <a:gd name="T20" fmla="*/ 149 w 531"/>
                <a:gd name="T21" fmla="*/ 73 h 338"/>
                <a:gd name="T22" fmla="*/ 278 w 531"/>
                <a:gd name="T23" fmla="*/ 146 h 338"/>
                <a:gd name="T24" fmla="*/ 278 w 531"/>
                <a:gd name="T25" fmla="*/ 146 h 338"/>
                <a:gd name="T26" fmla="*/ 405 w 531"/>
                <a:gd name="T27" fmla="*/ 222 h 338"/>
                <a:gd name="T28" fmla="*/ 405 w 531"/>
                <a:gd name="T29" fmla="*/ 222 h 338"/>
                <a:gd name="T30" fmla="*/ 531 w 531"/>
                <a:gd name="T31" fmla="*/ 297 h 338"/>
                <a:gd name="T32" fmla="*/ 507 w 531"/>
                <a:gd name="T33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1" h="338">
                  <a:moveTo>
                    <a:pt x="507" y="338"/>
                  </a:moveTo>
                  <a:lnTo>
                    <a:pt x="507" y="338"/>
                  </a:lnTo>
                  <a:lnTo>
                    <a:pt x="381" y="259"/>
                  </a:lnTo>
                  <a:lnTo>
                    <a:pt x="381" y="259"/>
                  </a:lnTo>
                  <a:lnTo>
                    <a:pt x="254" y="184"/>
                  </a:lnTo>
                  <a:lnTo>
                    <a:pt x="254" y="184"/>
                  </a:lnTo>
                  <a:lnTo>
                    <a:pt x="129" y="109"/>
                  </a:lnTo>
                  <a:lnTo>
                    <a:pt x="0" y="35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49" y="73"/>
                  </a:lnTo>
                  <a:lnTo>
                    <a:pt x="278" y="146"/>
                  </a:lnTo>
                  <a:lnTo>
                    <a:pt x="278" y="146"/>
                  </a:lnTo>
                  <a:lnTo>
                    <a:pt x="405" y="222"/>
                  </a:lnTo>
                  <a:lnTo>
                    <a:pt x="405" y="222"/>
                  </a:lnTo>
                  <a:lnTo>
                    <a:pt x="531" y="297"/>
                  </a:lnTo>
                  <a:lnTo>
                    <a:pt x="507" y="3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105" name="Freeform 38"/>
            <p:cNvSpPr/>
            <p:nvPr/>
          </p:nvSpPr>
          <p:spPr bwMode="auto">
            <a:xfrm>
              <a:off x="2081213" y="449263"/>
              <a:ext cx="285750" cy="155575"/>
            </a:xfrm>
            <a:custGeom>
              <a:avLst/>
              <a:gdLst>
                <a:gd name="T0" fmla="*/ 525 w 539"/>
                <a:gd name="T1" fmla="*/ 294 h 294"/>
                <a:gd name="T2" fmla="*/ 525 w 539"/>
                <a:gd name="T3" fmla="*/ 294 h 294"/>
                <a:gd name="T4" fmla="*/ 394 w 539"/>
                <a:gd name="T5" fmla="*/ 225 h 294"/>
                <a:gd name="T6" fmla="*/ 264 w 539"/>
                <a:gd name="T7" fmla="*/ 156 h 294"/>
                <a:gd name="T8" fmla="*/ 132 w 539"/>
                <a:gd name="T9" fmla="*/ 89 h 294"/>
                <a:gd name="T10" fmla="*/ 0 w 539"/>
                <a:gd name="T11" fmla="*/ 24 h 294"/>
                <a:gd name="T12" fmla="*/ 11 w 539"/>
                <a:gd name="T13" fmla="*/ 0 h 294"/>
                <a:gd name="T14" fmla="*/ 11 w 539"/>
                <a:gd name="T15" fmla="*/ 0 h 294"/>
                <a:gd name="T16" fmla="*/ 144 w 539"/>
                <a:gd name="T17" fmla="*/ 65 h 294"/>
                <a:gd name="T18" fmla="*/ 277 w 539"/>
                <a:gd name="T19" fmla="*/ 130 h 294"/>
                <a:gd name="T20" fmla="*/ 408 w 539"/>
                <a:gd name="T21" fmla="*/ 197 h 294"/>
                <a:gd name="T22" fmla="*/ 539 w 539"/>
                <a:gd name="T23" fmla="*/ 264 h 294"/>
                <a:gd name="T24" fmla="*/ 525 w 539"/>
                <a:gd name="T25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9" h="294">
                  <a:moveTo>
                    <a:pt x="525" y="294"/>
                  </a:moveTo>
                  <a:lnTo>
                    <a:pt x="525" y="294"/>
                  </a:lnTo>
                  <a:lnTo>
                    <a:pt x="394" y="225"/>
                  </a:lnTo>
                  <a:lnTo>
                    <a:pt x="264" y="156"/>
                  </a:lnTo>
                  <a:lnTo>
                    <a:pt x="132" y="89"/>
                  </a:lnTo>
                  <a:lnTo>
                    <a:pt x="0" y="2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44" y="65"/>
                  </a:lnTo>
                  <a:lnTo>
                    <a:pt x="277" y="130"/>
                  </a:lnTo>
                  <a:lnTo>
                    <a:pt x="408" y="197"/>
                  </a:lnTo>
                  <a:lnTo>
                    <a:pt x="539" y="264"/>
                  </a:lnTo>
                  <a:lnTo>
                    <a:pt x="525" y="2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106" name="Freeform 39"/>
            <p:cNvSpPr/>
            <p:nvPr/>
          </p:nvSpPr>
          <p:spPr bwMode="auto">
            <a:xfrm>
              <a:off x="1570038" y="222250"/>
              <a:ext cx="290513" cy="131763"/>
            </a:xfrm>
            <a:custGeom>
              <a:avLst/>
              <a:gdLst>
                <a:gd name="T0" fmla="*/ 540 w 547"/>
                <a:gd name="T1" fmla="*/ 248 h 248"/>
                <a:gd name="T2" fmla="*/ 540 w 547"/>
                <a:gd name="T3" fmla="*/ 248 h 248"/>
                <a:gd name="T4" fmla="*/ 406 w 547"/>
                <a:gd name="T5" fmla="*/ 187 h 248"/>
                <a:gd name="T6" fmla="*/ 270 w 547"/>
                <a:gd name="T7" fmla="*/ 127 h 248"/>
                <a:gd name="T8" fmla="*/ 136 w 547"/>
                <a:gd name="T9" fmla="*/ 67 h 248"/>
                <a:gd name="T10" fmla="*/ 0 w 547"/>
                <a:gd name="T11" fmla="*/ 9 h 248"/>
                <a:gd name="T12" fmla="*/ 5 w 547"/>
                <a:gd name="T13" fmla="*/ 0 h 248"/>
                <a:gd name="T14" fmla="*/ 5 w 547"/>
                <a:gd name="T15" fmla="*/ 0 h 248"/>
                <a:gd name="T16" fmla="*/ 140 w 547"/>
                <a:gd name="T17" fmla="*/ 56 h 248"/>
                <a:gd name="T18" fmla="*/ 276 w 547"/>
                <a:gd name="T19" fmla="*/ 114 h 248"/>
                <a:gd name="T20" fmla="*/ 412 w 547"/>
                <a:gd name="T21" fmla="*/ 172 h 248"/>
                <a:gd name="T22" fmla="*/ 547 w 547"/>
                <a:gd name="T23" fmla="*/ 232 h 248"/>
                <a:gd name="T24" fmla="*/ 540 w 547"/>
                <a:gd name="T25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7" h="248">
                  <a:moveTo>
                    <a:pt x="540" y="248"/>
                  </a:moveTo>
                  <a:lnTo>
                    <a:pt x="540" y="248"/>
                  </a:lnTo>
                  <a:lnTo>
                    <a:pt x="406" y="187"/>
                  </a:lnTo>
                  <a:lnTo>
                    <a:pt x="270" y="127"/>
                  </a:lnTo>
                  <a:lnTo>
                    <a:pt x="136" y="67"/>
                  </a:lnTo>
                  <a:lnTo>
                    <a:pt x="0" y="9"/>
                  </a:lnTo>
                  <a:lnTo>
                    <a:pt x="5" y="0"/>
                  </a:lnTo>
                  <a:lnTo>
                    <a:pt x="5" y="0"/>
                  </a:lnTo>
                  <a:lnTo>
                    <a:pt x="140" y="56"/>
                  </a:lnTo>
                  <a:lnTo>
                    <a:pt x="276" y="114"/>
                  </a:lnTo>
                  <a:lnTo>
                    <a:pt x="412" y="172"/>
                  </a:lnTo>
                  <a:lnTo>
                    <a:pt x="547" y="232"/>
                  </a:lnTo>
                  <a:lnTo>
                    <a:pt x="540" y="2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  <p:sp>
          <p:nvSpPr>
            <p:cNvPr id="107" name="Freeform 40"/>
            <p:cNvSpPr/>
            <p:nvPr/>
          </p:nvSpPr>
          <p:spPr bwMode="auto">
            <a:xfrm>
              <a:off x="1195388" y="76200"/>
              <a:ext cx="144463" cy="55563"/>
            </a:xfrm>
            <a:custGeom>
              <a:avLst/>
              <a:gdLst>
                <a:gd name="T0" fmla="*/ 271 w 273"/>
                <a:gd name="T1" fmla="*/ 106 h 106"/>
                <a:gd name="T2" fmla="*/ 271 w 273"/>
                <a:gd name="T3" fmla="*/ 106 h 106"/>
                <a:gd name="T4" fmla="*/ 136 w 273"/>
                <a:gd name="T5" fmla="*/ 53 h 106"/>
                <a:gd name="T6" fmla="*/ 0 w 273"/>
                <a:gd name="T7" fmla="*/ 0 h 106"/>
                <a:gd name="T8" fmla="*/ 0 w 273"/>
                <a:gd name="T9" fmla="*/ 0 h 106"/>
                <a:gd name="T10" fmla="*/ 137 w 273"/>
                <a:gd name="T11" fmla="*/ 52 h 106"/>
                <a:gd name="T12" fmla="*/ 273 w 273"/>
                <a:gd name="T13" fmla="*/ 103 h 106"/>
                <a:gd name="T14" fmla="*/ 271 w 273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3" h="106">
                  <a:moveTo>
                    <a:pt x="271" y="106"/>
                  </a:moveTo>
                  <a:lnTo>
                    <a:pt x="271" y="106"/>
                  </a:lnTo>
                  <a:lnTo>
                    <a:pt x="136" y="5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7" y="52"/>
                  </a:lnTo>
                  <a:lnTo>
                    <a:pt x="273" y="103"/>
                  </a:lnTo>
                  <a:lnTo>
                    <a:pt x="271" y="1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/>
            </a:p>
          </p:txBody>
        </p:sp>
      </p:grpSp>
      <p:sp>
        <p:nvSpPr>
          <p:cNvPr id="109" name="TextBox 65"/>
          <p:cNvSpPr txBox="1"/>
          <p:nvPr/>
        </p:nvSpPr>
        <p:spPr>
          <a:xfrm>
            <a:off x="3291519" y="4565937"/>
            <a:ext cx="6047010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800" b="1">
                <a:solidFill>
                  <a:srgbClr val="25776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让“虚拟游戏场景”与我们设计的“现实家庭场景”互相</a:t>
            </a:r>
            <a:r>
              <a:rPr lang="zh-CN" altLang="en-US" sz="2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干扰</a:t>
            </a:r>
            <a:endParaRPr lang="zh-CN" altLang="en-US" sz="2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0" name="TextBox 66"/>
          <p:cNvSpPr txBox="1"/>
          <p:nvPr/>
        </p:nvSpPr>
        <p:spPr>
          <a:xfrm flipH="1">
            <a:off x="892175" y="1032510"/>
            <a:ext cx="2466340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直接把“虚拟快感”和“</a:t>
            </a:r>
            <a:r>
              <a:rPr lang="zh-CN" altLang="en-US" sz="1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现实情感”摆到玩家面前，逼玩家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直面</a:t>
            </a:r>
            <a:endParaRPr lang="zh-CN" altLang="en-US" sz="16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2" name="TextBox 67"/>
          <p:cNvSpPr txBox="1"/>
          <p:nvPr/>
        </p:nvSpPr>
        <p:spPr>
          <a:xfrm flipH="1">
            <a:off x="9497060" y="1058545"/>
            <a:ext cx="2168525" cy="7385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陷在虚拟里越久，和设计场景中家人的情感天平是不是早歪了</a:t>
            </a:r>
            <a:endParaRPr lang="zh-CN" altLang="en-US" sz="16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285" y="1771015"/>
            <a:ext cx="2728800" cy="15824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3296285"/>
            <a:ext cx="2728932" cy="1584000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  <p:sp>
        <p:nvSpPr>
          <p:cNvPr id="13" name="任意多边形: 形状 2"/>
          <p:cNvSpPr/>
          <p:nvPr>
            <p:custDataLst>
              <p:tags r:id="rId3"/>
            </p:custDataLst>
          </p:nvPr>
        </p:nvSpPr>
        <p:spPr>
          <a:xfrm flipV="1">
            <a:off x="-46355" y="5981062"/>
            <a:ext cx="12192000" cy="602367"/>
          </a:xfrm>
          <a:custGeom>
            <a:avLst/>
            <a:gdLst>
              <a:gd name="connsiteX0" fmla="*/ 0 w 19248"/>
              <a:gd name="connsiteY0" fmla="*/ 865 h 950"/>
              <a:gd name="connsiteX1" fmla="*/ 1438 w 19248"/>
              <a:gd name="connsiteY1" fmla="*/ 943 h 950"/>
              <a:gd name="connsiteX2" fmla="*/ 7493 w 19248"/>
              <a:gd name="connsiteY2" fmla="*/ 354 h 950"/>
              <a:gd name="connsiteX3" fmla="*/ 12353 w 19248"/>
              <a:gd name="connsiteY3" fmla="*/ 737 h 950"/>
              <a:gd name="connsiteX4" fmla="*/ 15481 w 19248"/>
              <a:gd name="connsiteY4" fmla="*/ 564 h 950"/>
              <a:gd name="connsiteX5" fmla="*/ 19248 w 19248"/>
              <a:gd name="connsiteY5" fmla="*/ 0 h 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48" h="951">
                <a:moveTo>
                  <a:pt x="0" y="865"/>
                </a:moveTo>
                <a:cubicBezTo>
                  <a:pt x="890" y="959"/>
                  <a:pt x="964" y="959"/>
                  <a:pt x="1438" y="943"/>
                </a:cubicBezTo>
                <a:cubicBezTo>
                  <a:pt x="2977" y="890"/>
                  <a:pt x="5646" y="406"/>
                  <a:pt x="7493" y="354"/>
                </a:cubicBezTo>
                <a:cubicBezTo>
                  <a:pt x="9340" y="302"/>
                  <a:pt x="11021" y="702"/>
                  <a:pt x="12353" y="737"/>
                </a:cubicBezTo>
                <a:cubicBezTo>
                  <a:pt x="13684" y="772"/>
                  <a:pt x="14348" y="706"/>
                  <a:pt x="15481" y="564"/>
                </a:cubicBezTo>
                <a:cubicBezTo>
                  <a:pt x="16615" y="422"/>
                  <a:pt x="17978" y="268"/>
                  <a:pt x="19248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tx1">
                    <a:lumMod val="50000"/>
                    <a:lumOff val="50000"/>
                    <a:alpha val="20000"/>
                  </a:schemeClr>
                </a:gs>
                <a:gs pos="60000">
                  <a:schemeClr val="tx1">
                    <a:lumMod val="50000"/>
                    <a:lumOff val="50000"/>
                    <a:alpha val="60000"/>
                  </a:schemeClr>
                </a:gs>
                <a:gs pos="100000">
                  <a:schemeClr val="tx1">
                    <a:lumMod val="50000"/>
                    <a:lumOff val="50000"/>
                    <a:alpha val="2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15" name="任意多边形: 形状 3"/>
          <p:cNvSpPr/>
          <p:nvPr>
            <p:custDataLst>
              <p:tags r:id="rId4"/>
            </p:custDataLst>
          </p:nvPr>
        </p:nvSpPr>
        <p:spPr>
          <a:xfrm rot="261585">
            <a:off x="6219" y="5373615"/>
            <a:ext cx="12072918" cy="1772299"/>
          </a:xfrm>
          <a:custGeom>
            <a:avLst/>
            <a:gdLst>
              <a:gd name="connsiteX0" fmla="*/ 0 w 19060"/>
              <a:gd name="connsiteY0" fmla="*/ 2798 h 2798"/>
              <a:gd name="connsiteX1" fmla="*/ 7398 w 19060"/>
              <a:gd name="connsiteY1" fmla="*/ 884 h 2798"/>
              <a:gd name="connsiteX2" fmla="*/ 12257 w 19060"/>
              <a:gd name="connsiteY2" fmla="*/ 1605 h 2798"/>
              <a:gd name="connsiteX3" fmla="*/ 15386 w 19060"/>
              <a:gd name="connsiteY3" fmla="*/ 1279 h 2798"/>
              <a:gd name="connsiteX4" fmla="*/ 19060 w 19060"/>
              <a:gd name="connsiteY4" fmla="*/ 0 h 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60" h="2798">
                <a:moveTo>
                  <a:pt x="0" y="2798"/>
                </a:moveTo>
                <a:cubicBezTo>
                  <a:pt x="1517" y="2480"/>
                  <a:pt x="5561" y="1070"/>
                  <a:pt x="7398" y="884"/>
                </a:cubicBezTo>
                <a:cubicBezTo>
                  <a:pt x="9235" y="698"/>
                  <a:pt x="10926" y="1539"/>
                  <a:pt x="12257" y="1605"/>
                </a:cubicBezTo>
                <a:cubicBezTo>
                  <a:pt x="13589" y="1670"/>
                  <a:pt x="14252" y="1546"/>
                  <a:pt x="15386" y="1279"/>
                </a:cubicBezTo>
                <a:cubicBezTo>
                  <a:pt x="16520" y="1012"/>
                  <a:pt x="17790" y="506"/>
                  <a:pt x="19060" y="0"/>
                </a:cubicBezTo>
              </a:path>
            </a:pathLst>
          </a:custGeom>
          <a:noFill/>
          <a:ln w="31750">
            <a:gradFill>
              <a:gsLst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5300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17" name="矩形: 圆角 33"/>
          <p:cNvSpPr/>
          <p:nvPr>
            <p:custDataLst>
              <p:tags r:id="rId5"/>
            </p:custDataLst>
          </p:nvPr>
        </p:nvSpPr>
        <p:spPr>
          <a:xfrm>
            <a:off x="8072299" y="5802940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>
                    <a:alpha val="2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rPr>
              <a:t>情感反馈抉择引导</a:t>
            </a:r>
            <a:endParaRPr lang="zh-CN" altLang="en-US" sz="1795" b="1" spc="100" dirty="0">
              <a:solidFill>
                <a:schemeClr val="accent1">
                  <a:alpha val="2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19" name="椭圆 18"/>
          <p:cNvSpPr/>
          <p:nvPr>
            <p:custDataLst>
              <p:tags r:id="rId6"/>
            </p:custDataLst>
          </p:nvPr>
        </p:nvSpPr>
        <p:spPr>
          <a:xfrm>
            <a:off x="9106513" y="6247730"/>
            <a:ext cx="502743" cy="502743"/>
          </a:xfrm>
          <a:prstGeom prst="ellipse">
            <a:avLst/>
          </a:prstGeom>
          <a:solidFill>
            <a:srgbClr val="348F86">
              <a:alpha val="20000"/>
            </a:srgbClr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/>
          <a:lstStyle/>
          <a:p>
            <a:pPr algn="ctr"/>
            <a:r>
              <a:rPr lang="en-US" altLang="zh-CN" sz="1795" b="1" dirty="0">
                <a:solidFill>
                  <a:srgbClr val="FFFFFF"/>
                </a:solidFill>
              </a:rPr>
              <a:t>03</a:t>
            </a:r>
            <a:endParaRPr lang="en-US" altLang="zh-CN" sz="1795" b="1" dirty="0">
              <a:solidFill>
                <a:srgbClr val="FFFFFF"/>
              </a:solidFill>
            </a:endParaRPr>
          </a:p>
        </p:txBody>
      </p:sp>
      <p:sp>
        <p:nvSpPr>
          <p:cNvPr id="20" name="矩形: 圆角 31"/>
          <p:cNvSpPr/>
          <p:nvPr>
            <p:custDataLst>
              <p:tags r:id="rId7"/>
            </p:custDataLst>
          </p:nvPr>
        </p:nvSpPr>
        <p:spPr>
          <a:xfrm>
            <a:off x="4760643" y="6516932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宋体" panose="02010600030101010101" pitchFamily="2" charset="-122"/>
                <a:sym typeface="+mn-ea"/>
              </a:rPr>
              <a:t>双线交织叙事设计</a:t>
            </a:r>
            <a:endParaRPr lang="zh-CN" altLang="en-US" sz="1795" b="1" spc="1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1" name="椭圆 20"/>
          <p:cNvSpPr/>
          <p:nvPr>
            <p:custDataLst>
              <p:tags r:id="rId8"/>
            </p:custDataLst>
          </p:nvPr>
        </p:nvSpPr>
        <p:spPr>
          <a:xfrm>
            <a:off x="5798179" y="5791670"/>
            <a:ext cx="502743" cy="502743"/>
          </a:xfrm>
          <a:prstGeom prst="ellipse">
            <a:avLst/>
          </a:prstGeom>
          <a:solidFill>
            <a:srgbClr val="348F86"/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/>
          <a:lstStyle/>
          <a:p>
            <a:pPr algn="ctr"/>
            <a:r>
              <a:rPr lang="en-US" altLang="zh-CN" sz="1795" b="1" dirty="0">
                <a:solidFill>
                  <a:srgbClr val="FFFFFF"/>
                </a:solidFill>
              </a:rPr>
              <a:t>02</a:t>
            </a:r>
            <a:endParaRPr lang="en-US" altLang="zh-CN" sz="1795" b="1" dirty="0">
              <a:solidFill>
                <a:srgbClr val="FFFFFF"/>
              </a:solidFill>
            </a:endParaRPr>
          </a:p>
        </p:txBody>
      </p:sp>
      <p:sp>
        <p:nvSpPr>
          <p:cNvPr id="22" name="矩形: 圆角 16"/>
          <p:cNvSpPr/>
          <p:nvPr>
            <p:custDataLst>
              <p:tags r:id="rId9"/>
            </p:custDataLst>
          </p:nvPr>
        </p:nvSpPr>
        <p:spPr>
          <a:xfrm>
            <a:off x="1454842" y="5408102"/>
            <a:ext cx="2572749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>
                    <a:alpha val="2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情感叙事替代强制管控</a:t>
            </a:r>
            <a:endParaRPr lang="zh-CN" altLang="en-US" sz="1795" b="1" spc="100" dirty="0">
              <a:solidFill>
                <a:schemeClr val="accent1">
                  <a:alpha val="2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椭圆 22"/>
          <p:cNvSpPr/>
          <p:nvPr>
            <p:custDataLst>
              <p:tags r:id="rId10"/>
            </p:custDataLst>
          </p:nvPr>
        </p:nvSpPr>
        <p:spPr>
          <a:xfrm>
            <a:off x="2489845" y="5876548"/>
            <a:ext cx="502743" cy="502743"/>
          </a:xfrm>
          <a:prstGeom prst="ellipse">
            <a:avLst/>
          </a:prstGeom>
          <a:solidFill>
            <a:srgbClr val="348F86">
              <a:alpha val="20000"/>
            </a:srgbClr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/>
          <a:lstStyle/>
          <a:p>
            <a:pPr algn="ctr"/>
            <a:r>
              <a:rPr lang="en-US" altLang="zh-CN" sz="1795" b="1" dirty="0">
                <a:solidFill>
                  <a:srgbClr val="FFFFFF"/>
                </a:solidFill>
              </a:rPr>
              <a:t>01</a:t>
            </a:r>
            <a:endParaRPr lang="en-US" altLang="zh-CN" sz="1795" b="1" dirty="0">
              <a:solidFill>
                <a:srgbClr val="FFFFFF"/>
              </a:solidFill>
            </a:endParaRPr>
          </a:p>
        </p:txBody>
      </p:sp>
      <p:pic>
        <p:nvPicPr>
          <p:cNvPr id="4" name="图片 3" descr="拳头_(15)_爱给网_aigei_com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3665" y="2320290"/>
            <a:ext cx="1905000" cy="1762125"/>
          </a:xfrm>
          <a:prstGeom prst="rect">
            <a:avLst/>
          </a:prstGeom>
        </p:spPr>
      </p:pic>
      <p:pic>
        <p:nvPicPr>
          <p:cNvPr id="5" name="图片 4" descr="图片20"/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190" y="127635"/>
            <a:ext cx="1664257" cy="61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0815" y="690880"/>
            <a:ext cx="398145" cy="54965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400" spc="1200" dirty="0"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言事澜灵枢</a:t>
            </a:r>
            <a:endParaRPr lang="zh-CN" altLang="en-US" sz="1400" spc="1200" dirty="0"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1122679" y="541020"/>
            <a:ext cx="8776970" cy="4888647"/>
            <a:chOff x="1122679" y="541020"/>
            <a:chExt cx="8776970" cy="4888647"/>
          </a:xfrm>
        </p:grpSpPr>
        <p:sp>
          <p:nvSpPr>
            <p:cNvPr id="8" name="任意多边形 7"/>
            <p:cNvSpPr/>
            <p:nvPr/>
          </p:nvSpPr>
          <p:spPr>
            <a:xfrm>
              <a:off x="1122679" y="541228"/>
              <a:ext cx="782320" cy="782320"/>
            </a:xfrm>
            <a:custGeom>
              <a:avLst/>
              <a:gdLst>
                <a:gd name="connsiteX0" fmla="*/ 543560 w 1087120"/>
                <a:gd name="connsiteY0" fmla="*/ 199390 h 1087120"/>
                <a:gd name="connsiteX1" fmla="*/ 199390 w 1087120"/>
                <a:gd name="connsiteY1" fmla="*/ 543560 h 1087120"/>
                <a:gd name="connsiteX2" fmla="*/ 543560 w 1087120"/>
                <a:gd name="connsiteY2" fmla="*/ 887730 h 1087120"/>
                <a:gd name="connsiteX3" fmla="*/ 887730 w 1087120"/>
                <a:gd name="connsiteY3" fmla="*/ 543560 h 1087120"/>
                <a:gd name="connsiteX4" fmla="*/ 543560 w 1087120"/>
                <a:gd name="connsiteY4" fmla="*/ 199390 h 1087120"/>
                <a:gd name="connsiteX5" fmla="*/ 543560 w 1087120"/>
                <a:gd name="connsiteY5" fmla="*/ 0 h 1087120"/>
                <a:gd name="connsiteX6" fmla="*/ 1087120 w 1087120"/>
                <a:gd name="connsiteY6" fmla="*/ 543560 h 1087120"/>
                <a:gd name="connsiteX7" fmla="*/ 543560 w 1087120"/>
                <a:gd name="connsiteY7" fmla="*/ 1087120 h 1087120"/>
                <a:gd name="connsiteX8" fmla="*/ 0 w 1087120"/>
                <a:gd name="connsiteY8" fmla="*/ 543560 h 1087120"/>
                <a:gd name="connsiteX9" fmla="*/ 543560 w 1087120"/>
                <a:gd name="connsiteY9" fmla="*/ 0 h 108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7120" h="1087120">
                  <a:moveTo>
                    <a:pt x="543560" y="199390"/>
                  </a:moveTo>
                  <a:cubicBezTo>
                    <a:pt x="353480" y="199390"/>
                    <a:pt x="199390" y="353480"/>
                    <a:pt x="199390" y="543560"/>
                  </a:cubicBezTo>
                  <a:cubicBezTo>
                    <a:pt x="199390" y="733640"/>
                    <a:pt x="353480" y="887730"/>
                    <a:pt x="543560" y="887730"/>
                  </a:cubicBezTo>
                  <a:cubicBezTo>
                    <a:pt x="733640" y="887730"/>
                    <a:pt x="887730" y="733640"/>
                    <a:pt x="887730" y="543560"/>
                  </a:cubicBezTo>
                  <a:cubicBezTo>
                    <a:pt x="887730" y="353480"/>
                    <a:pt x="733640" y="199390"/>
                    <a:pt x="543560" y="199390"/>
                  </a:cubicBezTo>
                  <a:close/>
                  <a:moveTo>
                    <a:pt x="543560" y="0"/>
                  </a:moveTo>
                  <a:cubicBezTo>
                    <a:pt x="843760" y="0"/>
                    <a:pt x="1087120" y="243360"/>
                    <a:pt x="1087120" y="543560"/>
                  </a:cubicBezTo>
                  <a:cubicBezTo>
                    <a:pt x="1087120" y="843760"/>
                    <a:pt x="843760" y="1087120"/>
                    <a:pt x="543560" y="1087120"/>
                  </a:cubicBezTo>
                  <a:cubicBezTo>
                    <a:pt x="243360" y="1087120"/>
                    <a:pt x="0" y="843760"/>
                    <a:pt x="0" y="543560"/>
                  </a:cubicBezTo>
                  <a:cubicBezTo>
                    <a:pt x="0" y="243360"/>
                    <a:pt x="243360" y="0"/>
                    <a:pt x="543560" y="0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095499" y="541020"/>
              <a:ext cx="636079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spc="1400" dirty="0" smtClean="0">
                  <a:latin typeface="Arial Black" panose="020B0A04020102020204" charset="0"/>
                  <a:ea typeface="标小智无界黑" charset="-122"/>
                  <a:cs typeface="Arial Black" panose="020B0A04020102020204" charset="0"/>
                  <a:sym typeface="Open Sans" panose="020B0606030504020204" pitchFamily="34" charset="0"/>
                </a:rPr>
                <a:t>CONTENTS</a:t>
              </a:r>
              <a:endParaRPr lang="en-US" altLang="zh-CN" sz="4800" b="1" spc="1400" dirty="0" smtClean="0">
                <a:latin typeface="Arial Black" panose="020B0A04020102020204" charset="0"/>
                <a:ea typeface="标小智无界黑" charset="-122"/>
                <a:cs typeface="Arial Black" panose="020B0A04020102020204" charset="0"/>
                <a:sym typeface="Open Sans" panose="020B0606030504020204" pitchFamily="34" charset="0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819274" y="2816642"/>
              <a:ext cx="8080375" cy="2613025"/>
              <a:chOff x="4732656" y="2715042"/>
              <a:chExt cx="8080375" cy="2613025"/>
            </a:xfrm>
          </p:grpSpPr>
          <p:sp>
            <p:nvSpPr>
              <p:cNvPr id="18" name="文本框 17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4732656" y="2715042"/>
                <a:ext cx="4038600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项目背景</a:t>
                </a:r>
                <a:endParaRPr lang="zh-CN" altLang="en-US" sz="3200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709661" y="2729012"/>
                <a:ext cx="3652518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项目</a:t>
                </a:r>
                <a:r>
                  <a:rPr lang="zh-CN" altLang="en-US" sz="32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创新</a:t>
                </a:r>
                <a:endParaRPr lang="zh-CN" altLang="en-US" sz="3200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22" name="文本框 2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4732656" y="4744502"/>
                <a:ext cx="397954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>
                    <a:latin typeface="微软雅黑" panose="020B0503020204020204" charset="-122"/>
                    <a:ea typeface="微软雅黑" panose="020B0503020204020204" charset="-122"/>
                    <a:sym typeface="Open Sans" panose="020B0606030504020204" pitchFamily="34" charset="0"/>
                  </a:rPr>
                  <a:t>团队任务分配</a:t>
                </a:r>
                <a:endParaRPr lang="zh-CN" altLang="en-US" sz="3200">
                  <a:latin typeface="微软雅黑" panose="020B0503020204020204" charset="-122"/>
                  <a:ea typeface="微软雅黑" panose="020B050302020402020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4" name="文本框 23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8771256" y="4744502"/>
                <a:ext cx="404177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预期价值与未来展望</a:t>
                </a:r>
                <a:endParaRPr lang="zh-CN" altLang="en-US" sz="32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sp>
        <p:nvSpPr>
          <p:cNvPr id="26" name="椭圆 25"/>
          <p:cNvSpPr/>
          <p:nvPr/>
        </p:nvSpPr>
        <p:spPr>
          <a:xfrm>
            <a:off x="10256056" y="4179637"/>
            <a:ext cx="498763" cy="49876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6"/>
            </p:custDataLst>
          </p:nvPr>
        </p:nvSpPr>
        <p:spPr>
          <a:xfrm>
            <a:off x="1278890" y="2000250"/>
            <a:ext cx="19723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800" spc="3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charset="0"/>
                <a:ea typeface="标小智无界黑" charset="-122"/>
                <a:cs typeface="Arial Black" panose="020B0A04020102020204" charset="0"/>
                <a:sym typeface="Open Sans" panose="020B0606030504020204" pitchFamily="34" charset="0"/>
              </a:rPr>
              <a:t>01</a:t>
            </a:r>
            <a:endParaRPr lang="en-US" altLang="zh-CN" sz="4800" spc="300" dirty="0" smtClean="0">
              <a:solidFill>
                <a:schemeClr val="accent1">
                  <a:lumMod val="75000"/>
                </a:schemeClr>
              </a:solidFill>
              <a:latin typeface="Arial Black" panose="020B0A04020102020204" charset="0"/>
              <a:ea typeface="标小智无界黑" charset="-122"/>
              <a:cs typeface="Arial Black" panose="020B0A04020102020204" charset="0"/>
              <a:sym typeface="Open Sans" panose="020B0606030504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7"/>
            </p:custDataLst>
          </p:nvPr>
        </p:nvSpPr>
        <p:spPr>
          <a:xfrm>
            <a:off x="5393690" y="2000250"/>
            <a:ext cx="19723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800" spc="3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charset="0"/>
                <a:ea typeface="标小智无界黑" charset="-122"/>
                <a:cs typeface="Arial Black" panose="020B0A04020102020204" charset="0"/>
                <a:sym typeface="Open Sans" panose="020B0606030504020204" pitchFamily="34" charset="0"/>
              </a:rPr>
              <a:t>02</a:t>
            </a:r>
            <a:endParaRPr lang="en-US" altLang="zh-CN" sz="4800" spc="300" dirty="0" smtClean="0">
              <a:solidFill>
                <a:schemeClr val="accent1">
                  <a:lumMod val="75000"/>
                </a:schemeClr>
              </a:solidFill>
              <a:latin typeface="Arial Black" panose="020B0A04020102020204" charset="0"/>
              <a:ea typeface="标小智无界黑" charset="-122"/>
              <a:cs typeface="Arial Black" panose="020B0A04020102020204" charset="0"/>
              <a:sym typeface="Open Sans" panose="020B060603050402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8"/>
            </p:custDataLst>
          </p:nvPr>
        </p:nvSpPr>
        <p:spPr>
          <a:xfrm>
            <a:off x="1330960" y="4090035"/>
            <a:ext cx="19723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800" spc="3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charset="0"/>
                <a:ea typeface="标小智无界黑" charset="-122"/>
                <a:cs typeface="Arial Black" panose="020B0A04020102020204" charset="0"/>
                <a:sym typeface="Open Sans" panose="020B0606030504020204" pitchFamily="34" charset="0"/>
              </a:rPr>
              <a:t>03</a:t>
            </a:r>
            <a:endParaRPr lang="en-US" altLang="zh-CN" sz="4800" spc="300" dirty="0" smtClean="0">
              <a:solidFill>
                <a:schemeClr val="accent1">
                  <a:lumMod val="75000"/>
                </a:schemeClr>
              </a:solidFill>
              <a:latin typeface="Arial Black" panose="020B0A04020102020204" charset="0"/>
              <a:ea typeface="标小智无界黑" charset="-122"/>
              <a:cs typeface="Arial Black" panose="020B0A04020102020204" charset="0"/>
              <a:sym typeface="Open Sans" panose="020B0606030504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9"/>
            </p:custDataLst>
          </p:nvPr>
        </p:nvSpPr>
        <p:spPr>
          <a:xfrm>
            <a:off x="5393690" y="4090035"/>
            <a:ext cx="19723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800" spc="3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charset="0"/>
                <a:ea typeface="标小智无界黑" charset="-122"/>
                <a:cs typeface="Arial Black" panose="020B0A04020102020204" charset="0"/>
                <a:sym typeface="Open Sans" panose="020B0606030504020204" pitchFamily="34" charset="0"/>
              </a:rPr>
              <a:t>04</a:t>
            </a:r>
            <a:endParaRPr lang="en-US" altLang="zh-CN" sz="4800" spc="300" dirty="0" smtClean="0">
              <a:solidFill>
                <a:schemeClr val="accent1">
                  <a:lumMod val="75000"/>
                </a:schemeClr>
              </a:solidFill>
              <a:latin typeface="Arial Black" panose="020B0A04020102020204" charset="0"/>
              <a:ea typeface="标小智无界黑" charset="-122"/>
              <a:cs typeface="Arial Black" panose="020B0A04020102020204" charset="0"/>
              <a:sym typeface="Open Sans" panose="020B0606030504020204" pitchFamily="3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r="14286"/>
          <a:stretch>
            <a:fillRect/>
          </a:stretch>
        </p:blipFill>
        <p:spPr>
          <a:xfrm>
            <a:off x="9169400" y="-1473200"/>
            <a:ext cx="4236720" cy="4236720"/>
          </a:xfrm>
          <a:prstGeom prst="ellipse">
            <a:avLst/>
          </a:prstGeom>
        </p:spPr>
      </p:pic>
      <p:sp>
        <p:nvSpPr>
          <p:cNvPr id="33" name="灯片编号占位符 3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2"/>
          <p:cNvSpPr/>
          <p:nvPr>
            <p:custDataLst>
              <p:tags r:id="rId1"/>
            </p:custDataLst>
          </p:nvPr>
        </p:nvSpPr>
        <p:spPr>
          <a:xfrm flipV="1">
            <a:off x="-46355" y="5981062"/>
            <a:ext cx="12192000" cy="602367"/>
          </a:xfrm>
          <a:custGeom>
            <a:avLst/>
            <a:gdLst>
              <a:gd name="connsiteX0" fmla="*/ 0 w 19248"/>
              <a:gd name="connsiteY0" fmla="*/ 865 h 950"/>
              <a:gd name="connsiteX1" fmla="*/ 1438 w 19248"/>
              <a:gd name="connsiteY1" fmla="*/ 943 h 950"/>
              <a:gd name="connsiteX2" fmla="*/ 7493 w 19248"/>
              <a:gd name="connsiteY2" fmla="*/ 354 h 950"/>
              <a:gd name="connsiteX3" fmla="*/ 12353 w 19248"/>
              <a:gd name="connsiteY3" fmla="*/ 737 h 950"/>
              <a:gd name="connsiteX4" fmla="*/ 15481 w 19248"/>
              <a:gd name="connsiteY4" fmla="*/ 564 h 950"/>
              <a:gd name="connsiteX5" fmla="*/ 19248 w 19248"/>
              <a:gd name="connsiteY5" fmla="*/ 0 h 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48" h="951">
                <a:moveTo>
                  <a:pt x="0" y="865"/>
                </a:moveTo>
                <a:cubicBezTo>
                  <a:pt x="890" y="959"/>
                  <a:pt x="964" y="959"/>
                  <a:pt x="1438" y="943"/>
                </a:cubicBezTo>
                <a:cubicBezTo>
                  <a:pt x="2977" y="890"/>
                  <a:pt x="5646" y="406"/>
                  <a:pt x="7493" y="354"/>
                </a:cubicBezTo>
                <a:cubicBezTo>
                  <a:pt x="9340" y="302"/>
                  <a:pt x="11021" y="702"/>
                  <a:pt x="12353" y="737"/>
                </a:cubicBezTo>
                <a:cubicBezTo>
                  <a:pt x="13684" y="772"/>
                  <a:pt x="14348" y="706"/>
                  <a:pt x="15481" y="564"/>
                </a:cubicBezTo>
                <a:cubicBezTo>
                  <a:pt x="16615" y="422"/>
                  <a:pt x="17978" y="268"/>
                  <a:pt x="19248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tx1">
                    <a:lumMod val="50000"/>
                    <a:lumOff val="50000"/>
                    <a:alpha val="20000"/>
                  </a:schemeClr>
                </a:gs>
                <a:gs pos="60000">
                  <a:schemeClr val="tx1">
                    <a:lumMod val="50000"/>
                    <a:lumOff val="50000"/>
                    <a:alpha val="60000"/>
                  </a:schemeClr>
                </a:gs>
                <a:gs pos="100000">
                  <a:schemeClr val="tx1">
                    <a:lumMod val="50000"/>
                    <a:lumOff val="50000"/>
                    <a:alpha val="2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13" name="任意多边形: 形状 3"/>
          <p:cNvSpPr/>
          <p:nvPr>
            <p:custDataLst>
              <p:tags r:id="rId2"/>
            </p:custDataLst>
          </p:nvPr>
        </p:nvSpPr>
        <p:spPr>
          <a:xfrm rot="261585">
            <a:off x="6219" y="5373615"/>
            <a:ext cx="12072918" cy="1772299"/>
          </a:xfrm>
          <a:custGeom>
            <a:avLst/>
            <a:gdLst>
              <a:gd name="connsiteX0" fmla="*/ 0 w 19060"/>
              <a:gd name="connsiteY0" fmla="*/ 2798 h 2798"/>
              <a:gd name="connsiteX1" fmla="*/ 7398 w 19060"/>
              <a:gd name="connsiteY1" fmla="*/ 884 h 2798"/>
              <a:gd name="connsiteX2" fmla="*/ 12257 w 19060"/>
              <a:gd name="connsiteY2" fmla="*/ 1605 h 2798"/>
              <a:gd name="connsiteX3" fmla="*/ 15386 w 19060"/>
              <a:gd name="connsiteY3" fmla="*/ 1279 h 2798"/>
              <a:gd name="connsiteX4" fmla="*/ 19060 w 19060"/>
              <a:gd name="connsiteY4" fmla="*/ 0 h 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60" h="2798">
                <a:moveTo>
                  <a:pt x="0" y="2798"/>
                </a:moveTo>
                <a:cubicBezTo>
                  <a:pt x="1517" y="2480"/>
                  <a:pt x="5561" y="1070"/>
                  <a:pt x="7398" y="884"/>
                </a:cubicBezTo>
                <a:cubicBezTo>
                  <a:pt x="9235" y="698"/>
                  <a:pt x="10926" y="1539"/>
                  <a:pt x="12257" y="1605"/>
                </a:cubicBezTo>
                <a:cubicBezTo>
                  <a:pt x="13589" y="1670"/>
                  <a:pt x="14252" y="1546"/>
                  <a:pt x="15386" y="1279"/>
                </a:cubicBezTo>
                <a:cubicBezTo>
                  <a:pt x="16520" y="1012"/>
                  <a:pt x="17790" y="506"/>
                  <a:pt x="19060" y="0"/>
                </a:cubicBezTo>
              </a:path>
            </a:pathLst>
          </a:custGeom>
          <a:noFill/>
          <a:ln w="31750">
            <a:gradFill>
              <a:gsLst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5300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14" name="矩形: 圆角 33"/>
          <p:cNvSpPr/>
          <p:nvPr>
            <p:custDataLst>
              <p:tags r:id="rId3"/>
            </p:custDataLst>
          </p:nvPr>
        </p:nvSpPr>
        <p:spPr>
          <a:xfrm>
            <a:off x="8072299" y="5802940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>
                    <a:alpha val="2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rPr>
              <a:t>情感反馈抉择引导</a:t>
            </a:r>
            <a:endParaRPr lang="zh-CN" altLang="en-US" sz="1795" b="1" spc="100" dirty="0">
              <a:solidFill>
                <a:schemeClr val="accent1">
                  <a:alpha val="2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15" name="椭圆 14"/>
          <p:cNvSpPr/>
          <p:nvPr>
            <p:custDataLst>
              <p:tags r:id="rId4"/>
            </p:custDataLst>
          </p:nvPr>
        </p:nvSpPr>
        <p:spPr>
          <a:xfrm>
            <a:off x="9106513" y="6247730"/>
            <a:ext cx="502743" cy="502743"/>
          </a:xfrm>
          <a:prstGeom prst="ellipse">
            <a:avLst/>
          </a:prstGeom>
          <a:solidFill>
            <a:srgbClr val="348F86">
              <a:alpha val="20000"/>
            </a:srgbClr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/>
          <a:lstStyle/>
          <a:p>
            <a:pPr algn="ctr"/>
            <a:r>
              <a:rPr lang="en-US" altLang="zh-CN" sz="1795" b="1" dirty="0">
                <a:solidFill>
                  <a:srgbClr val="FFFFFF"/>
                </a:solidFill>
              </a:rPr>
              <a:t>03</a:t>
            </a:r>
            <a:endParaRPr lang="en-US" altLang="zh-CN" sz="1795" b="1" dirty="0">
              <a:solidFill>
                <a:srgbClr val="FFFFFF"/>
              </a:solidFill>
            </a:endParaRPr>
          </a:p>
        </p:txBody>
      </p:sp>
      <p:sp>
        <p:nvSpPr>
          <p:cNvPr id="16" name="矩形: 圆角 31"/>
          <p:cNvSpPr/>
          <p:nvPr>
            <p:custDataLst>
              <p:tags r:id="rId5"/>
            </p:custDataLst>
          </p:nvPr>
        </p:nvSpPr>
        <p:spPr>
          <a:xfrm>
            <a:off x="4760643" y="6516932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宋体" panose="02010600030101010101" pitchFamily="2" charset="-122"/>
                <a:sym typeface="+mn-ea"/>
              </a:rPr>
              <a:t>双线交织叙事设计</a:t>
            </a:r>
            <a:endParaRPr lang="zh-CN" altLang="en-US" sz="1795" b="1" spc="1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7" name="椭圆 16"/>
          <p:cNvSpPr/>
          <p:nvPr>
            <p:custDataLst>
              <p:tags r:id="rId6"/>
            </p:custDataLst>
          </p:nvPr>
        </p:nvSpPr>
        <p:spPr>
          <a:xfrm>
            <a:off x="5798179" y="5791670"/>
            <a:ext cx="502743" cy="502743"/>
          </a:xfrm>
          <a:prstGeom prst="ellipse">
            <a:avLst/>
          </a:prstGeom>
          <a:solidFill>
            <a:srgbClr val="348F86"/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/>
          <a:lstStyle/>
          <a:p>
            <a:pPr algn="ctr"/>
            <a:r>
              <a:rPr lang="en-US" altLang="zh-CN" sz="1795" b="1" dirty="0">
                <a:solidFill>
                  <a:srgbClr val="FFFFFF"/>
                </a:solidFill>
              </a:rPr>
              <a:t>02</a:t>
            </a:r>
            <a:endParaRPr lang="en-US" altLang="zh-CN" sz="1795" b="1" dirty="0">
              <a:solidFill>
                <a:srgbClr val="FFFFFF"/>
              </a:solidFill>
            </a:endParaRPr>
          </a:p>
        </p:txBody>
      </p:sp>
      <p:sp>
        <p:nvSpPr>
          <p:cNvPr id="18" name="矩形: 圆角 16"/>
          <p:cNvSpPr/>
          <p:nvPr>
            <p:custDataLst>
              <p:tags r:id="rId7"/>
            </p:custDataLst>
          </p:nvPr>
        </p:nvSpPr>
        <p:spPr>
          <a:xfrm>
            <a:off x="1454842" y="5408102"/>
            <a:ext cx="2572749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>
                    <a:alpha val="2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情感叙事替代强制管控</a:t>
            </a:r>
            <a:endParaRPr lang="zh-CN" altLang="en-US" sz="1795" b="1" spc="100" dirty="0">
              <a:solidFill>
                <a:schemeClr val="accent1">
                  <a:alpha val="2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9" name="椭圆 18"/>
          <p:cNvSpPr/>
          <p:nvPr>
            <p:custDataLst>
              <p:tags r:id="rId8"/>
            </p:custDataLst>
          </p:nvPr>
        </p:nvSpPr>
        <p:spPr>
          <a:xfrm>
            <a:off x="2489845" y="5876548"/>
            <a:ext cx="502743" cy="502743"/>
          </a:xfrm>
          <a:prstGeom prst="ellipse">
            <a:avLst/>
          </a:prstGeom>
          <a:solidFill>
            <a:srgbClr val="348F86">
              <a:alpha val="20000"/>
            </a:srgbClr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/>
          <a:lstStyle/>
          <a:p>
            <a:pPr algn="ctr"/>
            <a:r>
              <a:rPr lang="en-US" altLang="zh-CN" sz="1795" b="1" dirty="0">
                <a:solidFill>
                  <a:srgbClr val="FFFFFF"/>
                </a:solidFill>
              </a:rPr>
              <a:t>01</a:t>
            </a:r>
            <a:endParaRPr lang="en-US" altLang="zh-CN" sz="1795" b="1" dirty="0">
              <a:solidFill>
                <a:srgbClr val="FFFFFF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653790" y="127635"/>
            <a:ext cx="8436610" cy="537210"/>
            <a:chOff x="5754" y="201"/>
            <a:chExt cx="13286" cy="846"/>
          </a:xfrm>
        </p:grpSpPr>
        <p:sp>
          <p:nvSpPr>
            <p:cNvPr id="29" name="圆角矩形 28"/>
            <p:cNvSpPr/>
            <p:nvPr/>
          </p:nvSpPr>
          <p:spPr>
            <a:xfrm>
              <a:off x="5754" y="201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项目背景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8480" y="201"/>
              <a:ext cx="2171" cy="847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ym typeface="+mn-ea"/>
                </a:rPr>
                <a:t>项目创新</a:t>
              </a:r>
              <a:endParaRPr lang="zh-CN" altLang="en-US" b="1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11206" y="201"/>
              <a:ext cx="3659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任务分配与成果演示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15420" y="201"/>
              <a:ext cx="3620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预期价值与未来展望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-1045845" y="-1108710"/>
            <a:ext cx="14032865" cy="933386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8160" y="797560"/>
            <a:ext cx="6049645" cy="3350260"/>
          </a:xfrm>
          <a:prstGeom prst="rect">
            <a:avLst/>
          </a:prstGeom>
          <a:effectLst>
            <a:softEdge rad="254000"/>
          </a:effectLst>
        </p:spPr>
      </p:pic>
      <p:grpSp>
        <p:nvGrpSpPr>
          <p:cNvPr id="53" name="组合 52"/>
          <p:cNvGrpSpPr/>
          <p:nvPr/>
        </p:nvGrpSpPr>
        <p:grpSpPr>
          <a:xfrm>
            <a:off x="-818515" y="850265"/>
            <a:ext cx="13009880" cy="3069590"/>
            <a:chOff x="-1289" y="1192"/>
            <a:chExt cx="20488" cy="4834"/>
          </a:xfrm>
        </p:grpSpPr>
        <p:sp>
          <p:nvSpPr>
            <p:cNvPr id="51" name="对角圆角矩形 50"/>
            <p:cNvSpPr/>
            <p:nvPr/>
          </p:nvSpPr>
          <p:spPr>
            <a:xfrm>
              <a:off x="-1289" y="1192"/>
              <a:ext cx="20489" cy="4834"/>
            </a:xfrm>
            <a:prstGeom prst="round2Diag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ïš1idè"/>
            <p:cNvSpPr txBox="1"/>
            <p:nvPr/>
          </p:nvSpPr>
          <p:spPr bwMode="auto">
            <a:xfrm>
              <a:off x="404" y="1918"/>
              <a:ext cx="8642" cy="69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indent="0" algn="just" defTabSz="26670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6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Open Sans" panose="020B0606030504020204" pitchFamily="34" charset="0"/>
                </a:rPr>
                <a:t>情感反馈抉择引导</a:t>
              </a:r>
              <a:r>
                <a:rPr lang="en-US" altLang="zh-CN" sz="6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Open Sans" panose="020B0606030504020204" pitchFamily="34" charset="0"/>
                </a:rPr>
                <a:t> </a:t>
              </a:r>
              <a:endParaRPr lang="en-US" altLang="zh-CN" sz="6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endParaRPr>
            </a:p>
            <a:p>
              <a:pPr marL="0" indent="0" algn="just" defTabSz="26670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6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Open Sans" panose="020B0606030504020204" pitchFamily="34" charset="0"/>
                </a:rPr>
                <a:t>—— </a:t>
              </a:r>
              <a:r>
                <a:rPr lang="zh-CN" altLang="en-US" sz="6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Open Sans" panose="020B0606030504020204" pitchFamily="34" charset="0"/>
                </a:rPr>
                <a:t>游戏化沉迷反思方案</a:t>
              </a:r>
              <a:endParaRPr lang="zh-CN" altLang="en-US" sz="6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endParaRPr>
            </a:p>
            <a:p>
              <a:pPr marL="0" indent="0" algn="just" defTabSz="266700">
                <a:spcBef>
                  <a:spcPct val="0"/>
                </a:spcBef>
                <a:spcAft>
                  <a:spcPct val="0"/>
                </a:spcAft>
              </a:pPr>
              <a:endParaRPr lang="zh-CN" altLang="en-US" sz="6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653790" y="127635"/>
            <a:ext cx="8436610" cy="537210"/>
            <a:chOff x="5754" y="201"/>
            <a:chExt cx="13286" cy="846"/>
          </a:xfrm>
        </p:grpSpPr>
        <p:sp>
          <p:nvSpPr>
            <p:cNvPr id="35" name="圆角矩形 34"/>
            <p:cNvSpPr/>
            <p:nvPr/>
          </p:nvSpPr>
          <p:spPr>
            <a:xfrm>
              <a:off x="5754" y="201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项目背景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8480" y="201"/>
              <a:ext cx="2171" cy="847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ym typeface="+mn-ea"/>
                </a:rPr>
                <a:t>项目创新</a:t>
              </a:r>
              <a:endParaRPr lang="zh-CN" altLang="en-US" b="1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11206" y="201"/>
              <a:ext cx="3659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团队任务分配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15420" y="201"/>
              <a:ext cx="3620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预期价值与未来展望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</p:grpSp>
      <p:pic>
        <p:nvPicPr>
          <p:cNvPr id="3" name="图片 2" descr="学习成绩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10506710" y="981710"/>
            <a:ext cx="1440000" cy="1440000"/>
          </a:xfrm>
          <a:prstGeom prst="rect">
            <a:avLst/>
          </a:prstGeom>
        </p:spPr>
      </p:pic>
      <p:sp>
        <p:nvSpPr>
          <p:cNvPr id="9" name="燕尾形 8"/>
          <p:cNvSpPr/>
          <p:nvPr>
            <p:custDataLst>
              <p:tags r:id="rId4"/>
            </p:custDataLst>
          </p:nvPr>
        </p:nvSpPr>
        <p:spPr>
          <a:xfrm>
            <a:off x="956741" y="5139758"/>
            <a:ext cx="4375904" cy="667131"/>
          </a:xfrm>
          <a:prstGeom prst="chevron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44000">
                <a:schemeClr val="accent1">
                  <a:alpha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77800" dir="5400000" sx="90000" sy="-19000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情感关联数值和抉择互动</a:t>
            </a:r>
            <a:endParaRPr lang="zh-CN" altLang="en-US" sz="2000" b="1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10" name="任意多边形 9"/>
          <p:cNvSpPr/>
          <p:nvPr>
            <p:custDataLst>
              <p:tags r:id="rId5"/>
            </p:custDataLst>
          </p:nvPr>
        </p:nvSpPr>
        <p:spPr>
          <a:xfrm>
            <a:off x="5285743" y="4992751"/>
            <a:ext cx="493523" cy="961145"/>
          </a:xfrm>
          <a:custGeom>
            <a:avLst/>
            <a:gdLst>
              <a:gd name="connsiteX0" fmla="*/ 23 w 705"/>
              <a:gd name="connsiteY0" fmla="*/ 0 h 1373"/>
              <a:gd name="connsiteX1" fmla="*/ 705 w 705"/>
              <a:gd name="connsiteY1" fmla="*/ 682 h 1373"/>
              <a:gd name="connsiteX2" fmla="*/ 0 w 705"/>
              <a:gd name="connsiteY2" fmla="*/ 1373 h 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" h="1373">
                <a:moveTo>
                  <a:pt x="23" y="0"/>
                </a:moveTo>
                <a:lnTo>
                  <a:pt x="705" y="682"/>
                </a:lnTo>
                <a:lnTo>
                  <a:pt x="0" y="1373"/>
                </a:lnTo>
              </a:path>
            </a:pathLst>
          </a:custGeom>
          <a:noFill/>
          <a:ln w="22225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+mn-ea"/>
            </a:endParaRPr>
          </a:p>
        </p:txBody>
      </p:sp>
      <p:cxnSp>
        <p:nvCxnSpPr>
          <p:cNvPr id="14" name="直接连接符 13"/>
          <p:cNvCxnSpPr/>
          <p:nvPr>
            <p:custDataLst>
              <p:tags r:id="rId6"/>
            </p:custDataLst>
          </p:nvPr>
        </p:nvCxnSpPr>
        <p:spPr>
          <a:xfrm flipH="1">
            <a:off x="9264728" y="5952496"/>
            <a:ext cx="845639" cy="846339"/>
          </a:xfrm>
          <a:prstGeom prst="line">
            <a:avLst/>
          </a:prstGeom>
          <a:ln w="12700">
            <a:solidFill>
              <a:schemeClr val="accent2">
                <a:alpha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燕尾形 14"/>
          <p:cNvSpPr/>
          <p:nvPr>
            <p:custDataLst>
              <p:tags r:id="rId7"/>
            </p:custDataLst>
          </p:nvPr>
        </p:nvSpPr>
        <p:spPr>
          <a:xfrm>
            <a:off x="5779266" y="5139758"/>
            <a:ext cx="4375904" cy="667131"/>
          </a:xfrm>
          <a:prstGeom prst="chevron">
            <a:avLst/>
          </a:prstGeom>
          <a:solidFill>
            <a:schemeClr val="accent2"/>
          </a:solidFill>
          <a:ln>
            <a:noFill/>
          </a:ln>
          <a:effectLst>
            <a:outerShdw blurRad="177800" dir="5400000" sx="90000" sy="-19000" rotWithShape="0">
              <a:schemeClr val="accent2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 b="1"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模拟</a:t>
            </a:r>
            <a:r>
              <a:rPr lang="en-US" altLang="zh-CN" sz="2000" b="1"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“</a:t>
            </a:r>
            <a:r>
              <a:rPr lang="zh-CN" altLang="en-US" sz="2000" b="1"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沉迷生理代价</a:t>
            </a:r>
            <a:r>
              <a:rPr lang="en-US" altLang="zh-CN" sz="2000" b="1"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endParaRPr lang="en-US" altLang="zh-CN" sz="2000" b="1"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6" name="任意多边形 15"/>
          <p:cNvSpPr/>
          <p:nvPr>
            <p:custDataLst>
              <p:tags r:id="rId8"/>
            </p:custDataLst>
          </p:nvPr>
        </p:nvSpPr>
        <p:spPr>
          <a:xfrm>
            <a:off x="10108268" y="4992751"/>
            <a:ext cx="493523" cy="961145"/>
          </a:xfrm>
          <a:custGeom>
            <a:avLst/>
            <a:gdLst>
              <a:gd name="connsiteX0" fmla="*/ 23 w 705"/>
              <a:gd name="connsiteY0" fmla="*/ 0 h 1373"/>
              <a:gd name="connsiteX1" fmla="*/ 705 w 705"/>
              <a:gd name="connsiteY1" fmla="*/ 682 h 1373"/>
              <a:gd name="connsiteX2" fmla="*/ 0 w 705"/>
              <a:gd name="connsiteY2" fmla="*/ 1373 h 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" h="1373">
                <a:moveTo>
                  <a:pt x="23" y="0"/>
                </a:moveTo>
                <a:lnTo>
                  <a:pt x="705" y="682"/>
                </a:lnTo>
                <a:lnTo>
                  <a:pt x="0" y="1373"/>
                </a:lnTo>
              </a:path>
            </a:pathLst>
          </a:custGeom>
          <a:noFill/>
          <a:ln w="22225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+mn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9"/>
            </p:custDataLst>
          </p:nvPr>
        </p:nvCxnSpPr>
        <p:spPr>
          <a:xfrm flipH="1" flipV="1">
            <a:off x="4453404" y="4147812"/>
            <a:ext cx="844939" cy="844939"/>
          </a:xfrm>
          <a:prstGeom prst="line">
            <a:avLst/>
          </a:prstGeom>
          <a:ln w="12700">
            <a:solidFill>
              <a:schemeClr val="accent1">
                <a:alpha val="67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0" y="850265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Open Sans" panose="020B0606030504020204" pitchFamily="34" charset="0"/>
              </a:rPr>
              <a:t>针对实施手段</a:t>
            </a:r>
            <a:r>
              <a:rPr lang="zh-CN" altLang="en-US" sz="16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Open Sans" panose="020B0606030504020204" pitchFamily="34" charset="0"/>
              </a:rPr>
              <a:t>强制</a:t>
            </a:r>
            <a:endParaRPr lang="zh-CN" altLang="en-US" sz="16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Open Sans" panose="020B0606030504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图片20"/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190" y="127635"/>
            <a:ext cx="1664257" cy="61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653790" y="127635"/>
            <a:ext cx="8436610" cy="537210"/>
            <a:chOff x="5754" y="201"/>
            <a:chExt cx="13286" cy="846"/>
          </a:xfrm>
        </p:grpSpPr>
        <p:sp>
          <p:nvSpPr>
            <p:cNvPr id="35" name="圆角矩形 34"/>
            <p:cNvSpPr/>
            <p:nvPr/>
          </p:nvSpPr>
          <p:spPr>
            <a:xfrm>
              <a:off x="5754" y="201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项目背景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8480" y="201"/>
              <a:ext cx="2171" cy="847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ym typeface="+mn-ea"/>
                </a:rPr>
                <a:t>项目创新</a:t>
              </a:r>
              <a:endParaRPr lang="zh-CN" altLang="en-US" b="1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11206" y="201"/>
              <a:ext cx="3659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团队任务分配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15420" y="201"/>
              <a:ext cx="3620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预期价值与未来展望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</p:grpSp>
      <p:sp>
        <p:nvSpPr>
          <p:cNvPr id="51" name="任意多边形: 形状 2"/>
          <p:cNvSpPr/>
          <p:nvPr>
            <p:custDataLst>
              <p:tags r:id="rId1"/>
            </p:custDataLst>
          </p:nvPr>
        </p:nvSpPr>
        <p:spPr>
          <a:xfrm flipV="1">
            <a:off x="-46355" y="5981062"/>
            <a:ext cx="12192000" cy="602367"/>
          </a:xfrm>
          <a:custGeom>
            <a:avLst/>
            <a:gdLst>
              <a:gd name="connsiteX0" fmla="*/ 0 w 19248"/>
              <a:gd name="connsiteY0" fmla="*/ 865 h 950"/>
              <a:gd name="connsiteX1" fmla="*/ 1438 w 19248"/>
              <a:gd name="connsiteY1" fmla="*/ 943 h 950"/>
              <a:gd name="connsiteX2" fmla="*/ 7493 w 19248"/>
              <a:gd name="connsiteY2" fmla="*/ 354 h 950"/>
              <a:gd name="connsiteX3" fmla="*/ 12353 w 19248"/>
              <a:gd name="connsiteY3" fmla="*/ 737 h 950"/>
              <a:gd name="connsiteX4" fmla="*/ 15481 w 19248"/>
              <a:gd name="connsiteY4" fmla="*/ 564 h 950"/>
              <a:gd name="connsiteX5" fmla="*/ 19248 w 19248"/>
              <a:gd name="connsiteY5" fmla="*/ 0 h 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48" h="951">
                <a:moveTo>
                  <a:pt x="0" y="865"/>
                </a:moveTo>
                <a:cubicBezTo>
                  <a:pt x="890" y="959"/>
                  <a:pt x="964" y="959"/>
                  <a:pt x="1438" y="943"/>
                </a:cubicBezTo>
                <a:cubicBezTo>
                  <a:pt x="2977" y="890"/>
                  <a:pt x="5646" y="406"/>
                  <a:pt x="7493" y="354"/>
                </a:cubicBezTo>
                <a:cubicBezTo>
                  <a:pt x="9340" y="302"/>
                  <a:pt x="11021" y="702"/>
                  <a:pt x="12353" y="737"/>
                </a:cubicBezTo>
                <a:cubicBezTo>
                  <a:pt x="13684" y="772"/>
                  <a:pt x="14348" y="706"/>
                  <a:pt x="15481" y="564"/>
                </a:cubicBezTo>
                <a:cubicBezTo>
                  <a:pt x="16615" y="422"/>
                  <a:pt x="17978" y="268"/>
                  <a:pt x="19248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tx1">
                    <a:lumMod val="50000"/>
                    <a:lumOff val="50000"/>
                    <a:alpha val="20000"/>
                  </a:schemeClr>
                </a:gs>
                <a:gs pos="60000">
                  <a:schemeClr val="tx1">
                    <a:lumMod val="50000"/>
                    <a:lumOff val="50000"/>
                    <a:alpha val="60000"/>
                  </a:schemeClr>
                </a:gs>
                <a:gs pos="100000">
                  <a:schemeClr val="tx1">
                    <a:lumMod val="50000"/>
                    <a:lumOff val="50000"/>
                    <a:alpha val="2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52" name="任意多边形: 形状 3"/>
          <p:cNvSpPr/>
          <p:nvPr>
            <p:custDataLst>
              <p:tags r:id="rId2"/>
            </p:custDataLst>
          </p:nvPr>
        </p:nvSpPr>
        <p:spPr>
          <a:xfrm rot="261585">
            <a:off x="6219" y="5373615"/>
            <a:ext cx="12072918" cy="1772299"/>
          </a:xfrm>
          <a:custGeom>
            <a:avLst/>
            <a:gdLst>
              <a:gd name="connsiteX0" fmla="*/ 0 w 19060"/>
              <a:gd name="connsiteY0" fmla="*/ 2798 h 2798"/>
              <a:gd name="connsiteX1" fmla="*/ 7398 w 19060"/>
              <a:gd name="connsiteY1" fmla="*/ 884 h 2798"/>
              <a:gd name="connsiteX2" fmla="*/ 12257 w 19060"/>
              <a:gd name="connsiteY2" fmla="*/ 1605 h 2798"/>
              <a:gd name="connsiteX3" fmla="*/ 15386 w 19060"/>
              <a:gd name="connsiteY3" fmla="*/ 1279 h 2798"/>
              <a:gd name="connsiteX4" fmla="*/ 19060 w 19060"/>
              <a:gd name="connsiteY4" fmla="*/ 0 h 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60" h="2798">
                <a:moveTo>
                  <a:pt x="0" y="2798"/>
                </a:moveTo>
                <a:cubicBezTo>
                  <a:pt x="1517" y="2480"/>
                  <a:pt x="5561" y="1070"/>
                  <a:pt x="7398" y="884"/>
                </a:cubicBezTo>
                <a:cubicBezTo>
                  <a:pt x="9235" y="698"/>
                  <a:pt x="10926" y="1539"/>
                  <a:pt x="12257" y="1605"/>
                </a:cubicBezTo>
                <a:cubicBezTo>
                  <a:pt x="13589" y="1670"/>
                  <a:pt x="14252" y="1546"/>
                  <a:pt x="15386" y="1279"/>
                </a:cubicBezTo>
                <a:cubicBezTo>
                  <a:pt x="16520" y="1012"/>
                  <a:pt x="17790" y="506"/>
                  <a:pt x="19060" y="0"/>
                </a:cubicBezTo>
              </a:path>
            </a:pathLst>
          </a:custGeom>
          <a:noFill/>
          <a:ln w="31750">
            <a:gradFill>
              <a:gsLst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5300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54" name="矩形: 圆角 33"/>
          <p:cNvSpPr/>
          <p:nvPr>
            <p:custDataLst>
              <p:tags r:id="rId3"/>
            </p:custDataLst>
          </p:nvPr>
        </p:nvSpPr>
        <p:spPr>
          <a:xfrm>
            <a:off x="8072299" y="5802940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rPr>
              <a:t>情感反馈抉择引导</a:t>
            </a:r>
            <a:endParaRPr lang="zh-CN" altLang="en-US" sz="1795" b="1" spc="1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55" name="椭圆 54"/>
          <p:cNvSpPr/>
          <p:nvPr>
            <p:custDataLst>
              <p:tags r:id="rId4"/>
            </p:custDataLst>
          </p:nvPr>
        </p:nvSpPr>
        <p:spPr>
          <a:xfrm>
            <a:off x="9106513" y="6247730"/>
            <a:ext cx="502743" cy="502743"/>
          </a:xfrm>
          <a:prstGeom prst="ellipse">
            <a:avLst/>
          </a:prstGeom>
          <a:solidFill>
            <a:srgbClr val="348F86"/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795" b="1" dirty="0">
                <a:solidFill>
                  <a:srgbClr val="FFFFFF"/>
                </a:solidFill>
                <a:sym typeface="+mn-ea"/>
              </a:rPr>
              <a:t>03</a:t>
            </a:r>
            <a:endParaRPr lang="en-US" altLang="zh-CN" sz="1795" b="1" dirty="0">
              <a:solidFill>
                <a:srgbClr val="FFFFFF"/>
              </a:solidFill>
              <a:sym typeface="+mn-ea"/>
            </a:endParaRPr>
          </a:p>
        </p:txBody>
      </p:sp>
      <p:sp>
        <p:nvSpPr>
          <p:cNvPr id="57" name="矩形: 圆角 31"/>
          <p:cNvSpPr/>
          <p:nvPr>
            <p:custDataLst>
              <p:tags r:id="rId5"/>
            </p:custDataLst>
          </p:nvPr>
        </p:nvSpPr>
        <p:spPr>
          <a:xfrm>
            <a:off x="4760643" y="6516932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>
                    <a:alpha val="2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宋体" panose="02010600030101010101" pitchFamily="2" charset="-122"/>
                <a:sym typeface="+mn-ea"/>
              </a:rPr>
              <a:t>双线交织叙事设计</a:t>
            </a:r>
            <a:endParaRPr lang="zh-CN" altLang="en-US" sz="1795" b="1" spc="100" dirty="0">
              <a:solidFill>
                <a:schemeClr val="accent1">
                  <a:alpha val="2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8" name="椭圆 57"/>
          <p:cNvSpPr/>
          <p:nvPr>
            <p:custDataLst>
              <p:tags r:id="rId6"/>
            </p:custDataLst>
          </p:nvPr>
        </p:nvSpPr>
        <p:spPr>
          <a:xfrm>
            <a:off x="5798179" y="5791670"/>
            <a:ext cx="502743" cy="502743"/>
          </a:xfrm>
          <a:prstGeom prst="ellipse">
            <a:avLst/>
          </a:prstGeom>
          <a:solidFill>
            <a:srgbClr val="348F86">
              <a:alpha val="20000"/>
            </a:srgbClr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/>
          <a:lstStyle/>
          <a:p>
            <a:pPr algn="ctr"/>
            <a:r>
              <a:rPr lang="en-US" altLang="zh-CN" sz="1795" b="1" dirty="0">
                <a:solidFill>
                  <a:srgbClr val="FFFFFF"/>
                </a:solidFill>
              </a:rPr>
              <a:t>02</a:t>
            </a:r>
            <a:endParaRPr lang="en-US" altLang="zh-CN" sz="1795" b="1" dirty="0">
              <a:solidFill>
                <a:srgbClr val="FFFFFF"/>
              </a:solidFill>
            </a:endParaRPr>
          </a:p>
        </p:txBody>
      </p:sp>
      <p:sp>
        <p:nvSpPr>
          <p:cNvPr id="60" name="矩形: 圆角 16"/>
          <p:cNvSpPr/>
          <p:nvPr>
            <p:custDataLst>
              <p:tags r:id="rId7"/>
            </p:custDataLst>
          </p:nvPr>
        </p:nvSpPr>
        <p:spPr>
          <a:xfrm>
            <a:off x="1454842" y="5408102"/>
            <a:ext cx="2572749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>
                    <a:alpha val="2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情感叙事替代强制管控</a:t>
            </a:r>
            <a:endParaRPr lang="zh-CN" altLang="en-US" sz="1795" b="1" spc="100" dirty="0">
              <a:solidFill>
                <a:schemeClr val="accent1">
                  <a:alpha val="2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1" name="椭圆 10"/>
          <p:cNvSpPr/>
          <p:nvPr>
            <p:custDataLst>
              <p:tags r:id="rId8"/>
            </p:custDataLst>
          </p:nvPr>
        </p:nvSpPr>
        <p:spPr>
          <a:xfrm>
            <a:off x="2489845" y="5876548"/>
            <a:ext cx="502743" cy="502743"/>
          </a:xfrm>
          <a:prstGeom prst="ellipse">
            <a:avLst/>
          </a:prstGeom>
          <a:solidFill>
            <a:srgbClr val="348F86">
              <a:alpha val="20000"/>
            </a:srgbClr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795" b="1" dirty="0">
                <a:solidFill>
                  <a:srgbClr val="FFFFFF"/>
                </a:solidFill>
                <a:sym typeface="+mn-ea"/>
              </a:rPr>
              <a:t>01</a:t>
            </a:r>
            <a:endParaRPr lang="en-US" altLang="zh-CN" sz="1795" b="1" dirty="0">
              <a:solidFill>
                <a:srgbClr val="FFFFFF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-46355" y="697865"/>
            <a:ext cx="417893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rPr>
              <a:t>情感反馈抉择</a:t>
            </a: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rPr>
              <a:t>引导</a:t>
            </a:r>
            <a:endParaRPr lang="zh-CN" altLang="en-US" sz="4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Open Sans" panose="020B0606030504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419225"/>
            <a:ext cx="2526030" cy="1931035"/>
          </a:xfrm>
          <a:prstGeom prst="rect">
            <a:avLst/>
          </a:prstGeom>
        </p:spPr>
      </p:pic>
      <p:pic>
        <p:nvPicPr>
          <p:cNvPr id="5" name="图片 4" descr="图片20"/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190" y="127635"/>
            <a:ext cx="1664257" cy="612000"/>
          </a:xfrm>
          <a:prstGeom prst="rect">
            <a:avLst/>
          </a:prstGeom>
        </p:spPr>
      </p:pic>
      <p:sp>
        <p:nvSpPr>
          <p:cNvPr id="105" name="矩形 104"/>
          <p:cNvSpPr/>
          <p:nvPr/>
        </p:nvSpPr>
        <p:spPr>
          <a:xfrm>
            <a:off x="6561455" y="3248343"/>
            <a:ext cx="1099185" cy="4953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rgbClr val="458B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欲望值</a:t>
            </a:r>
            <a:endParaRPr lang="zh-CN" altLang="en-US" b="1">
              <a:solidFill>
                <a:srgbClr val="458B7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6" name="菱形 105"/>
          <p:cNvSpPr/>
          <p:nvPr/>
        </p:nvSpPr>
        <p:spPr>
          <a:xfrm>
            <a:off x="6301105" y="513715"/>
            <a:ext cx="1612265" cy="1080135"/>
          </a:xfrm>
          <a:prstGeom prst="diamond">
            <a:avLst/>
          </a:prstGeom>
          <a:solidFill>
            <a:srgbClr val="0A5F38"/>
          </a:solidFill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判断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4932680" y="3248343"/>
            <a:ext cx="1099185" cy="4953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rgbClr val="458B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健康值</a:t>
            </a:r>
            <a:endParaRPr lang="zh-CN" altLang="en-US" b="1">
              <a:solidFill>
                <a:srgbClr val="458B7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174625" y="3204210"/>
            <a:ext cx="1584325" cy="58356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现实感知力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8620125" y="3253423"/>
            <a:ext cx="1099185" cy="4953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rgbClr val="458B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愧疚值</a:t>
            </a:r>
            <a:endParaRPr lang="zh-CN" altLang="en-US" b="1">
              <a:solidFill>
                <a:srgbClr val="458B7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3" name="菱形 112"/>
          <p:cNvSpPr/>
          <p:nvPr/>
        </p:nvSpPr>
        <p:spPr>
          <a:xfrm>
            <a:off x="8363585" y="4803140"/>
            <a:ext cx="1612265" cy="1080135"/>
          </a:xfrm>
          <a:prstGeom prst="diamond">
            <a:avLst/>
          </a:prstGeom>
          <a:solidFill>
            <a:srgbClr val="0A5F38"/>
          </a:solidFill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判断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4805363" y="5045710"/>
            <a:ext cx="1353820" cy="58356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一次性技能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清醒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7032625" y="4957445"/>
            <a:ext cx="1307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当前≥200</a:t>
            </a:r>
            <a:endParaRPr lang="zh-CN" altLang="en-US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5033010" y="4364990"/>
            <a:ext cx="898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初始化</a:t>
            </a:r>
            <a:endParaRPr lang="zh-CN" altLang="en-US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9617710" y="4871720"/>
            <a:ext cx="1289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累计≥200</a:t>
            </a:r>
            <a:endParaRPr lang="zh-CN" altLang="en-US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10770235" y="5045710"/>
            <a:ext cx="1487170" cy="58356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解锁好结局选项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10322878" y="3248343"/>
            <a:ext cx="1099185" cy="4953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rgbClr val="458B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愤怒值</a:t>
            </a:r>
            <a:endParaRPr lang="zh-CN" altLang="en-US" b="1">
              <a:solidFill>
                <a:srgbClr val="458B7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120" name="直接箭头连接符 119"/>
          <p:cNvCxnSpPr>
            <a:stCxn id="111" idx="3"/>
          </p:cNvCxnSpPr>
          <p:nvPr/>
        </p:nvCxnSpPr>
        <p:spPr>
          <a:xfrm>
            <a:off x="1758950" y="3496310"/>
            <a:ext cx="6940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>
            <a:off x="2697480" y="2586990"/>
            <a:ext cx="673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归零</a:t>
            </a:r>
            <a:endParaRPr lang="zh-CN" altLang="en-US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2453005" y="3248660"/>
            <a:ext cx="1099185" cy="4953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rgbClr val="458B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真实值</a:t>
            </a:r>
            <a:endParaRPr lang="zh-CN" altLang="en-US" b="1">
              <a:solidFill>
                <a:srgbClr val="458B7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123" name="直接连接符 122"/>
          <p:cNvCxnSpPr>
            <a:stCxn id="122" idx="0"/>
          </p:cNvCxnSpPr>
          <p:nvPr/>
        </p:nvCxnSpPr>
        <p:spPr>
          <a:xfrm flipV="1">
            <a:off x="3002915" y="2964815"/>
            <a:ext cx="0" cy="2838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4" name="矩形 123"/>
          <p:cNvSpPr/>
          <p:nvPr/>
        </p:nvSpPr>
        <p:spPr>
          <a:xfrm>
            <a:off x="2392680" y="1580515"/>
            <a:ext cx="1221105" cy="58356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极端结局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5" name="直接箭头连接符 124"/>
          <p:cNvCxnSpPr>
            <a:endCxn id="124" idx="2"/>
          </p:cNvCxnSpPr>
          <p:nvPr/>
        </p:nvCxnSpPr>
        <p:spPr>
          <a:xfrm flipV="1">
            <a:off x="2999740" y="2164080"/>
            <a:ext cx="3810" cy="4038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>
            <a:stCxn id="110" idx="1"/>
          </p:cNvCxnSpPr>
          <p:nvPr/>
        </p:nvCxnSpPr>
        <p:spPr>
          <a:xfrm flipH="1">
            <a:off x="3552190" y="3496310"/>
            <a:ext cx="13804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3622040" y="3129915"/>
            <a:ext cx="1380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归零后激活</a:t>
            </a:r>
            <a:endParaRPr lang="zh-CN" altLang="en-US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28" name="肘形连接符 127"/>
          <p:cNvCxnSpPr>
            <a:stCxn id="106" idx="1"/>
            <a:endCxn id="129" idx="0"/>
          </p:cNvCxnSpPr>
          <p:nvPr/>
        </p:nvCxnSpPr>
        <p:spPr>
          <a:xfrm rot="10800000" flipV="1">
            <a:off x="5482590" y="1054100"/>
            <a:ext cx="818515" cy="892810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9" name="文本框 128"/>
          <p:cNvSpPr txBox="1"/>
          <p:nvPr/>
        </p:nvSpPr>
        <p:spPr>
          <a:xfrm>
            <a:off x="5093970" y="1946910"/>
            <a:ext cx="777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减少</a:t>
            </a:r>
            <a:endParaRPr lang="zh-CN" altLang="en-US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0" name="直接箭头连接符 129"/>
          <p:cNvCxnSpPr>
            <a:stCxn id="129" idx="2"/>
            <a:endCxn id="110" idx="0"/>
          </p:cNvCxnSpPr>
          <p:nvPr/>
        </p:nvCxnSpPr>
        <p:spPr>
          <a:xfrm>
            <a:off x="5482590" y="2315210"/>
            <a:ext cx="0" cy="9334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106" idx="2"/>
            <a:endCxn id="132" idx="0"/>
          </p:cNvCxnSpPr>
          <p:nvPr/>
        </p:nvCxnSpPr>
        <p:spPr>
          <a:xfrm>
            <a:off x="7107555" y="1593850"/>
            <a:ext cx="12065" cy="4057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6529070" y="1999615"/>
            <a:ext cx="1181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重置为50</a:t>
            </a:r>
            <a:endParaRPr lang="zh-CN" altLang="en-US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3" name="直接箭头连接符 132"/>
          <p:cNvCxnSpPr>
            <a:stCxn id="132" idx="2"/>
            <a:endCxn id="105" idx="0"/>
          </p:cNvCxnSpPr>
          <p:nvPr/>
        </p:nvCxnSpPr>
        <p:spPr>
          <a:xfrm flipH="1">
            <a:off x="7111365" y="2367915"/>
            <a:ext cx="8255" cy="8807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4" name="文本框 133"/>
          <p:cNvSpPr txBox="1"/>
          <p:nvPr/>
        </p:nvSpPr>
        <p:spPr>
          <a:xfrm>
            <a:off x="5831840" y="1157605"/>
            <a:ext cx="844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≥100</a:t>
            </a:r>
            <a:endParaRPr lang="zh-CN" altLang="en-US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5" name="肘形连接符 134"/>
          <p:cNvCxnSpPr>
            <a:endCxn id="136" idx="0"/>
          </p:cNvCxnSpPr>
          <p:nvPr/>
        </p:nvCxnSpPr>
        <p:spPr>
          <a:xfrm rot="5400000" flipV="1">
            <a:off x="7748270" y="1219200"/>
            <a:ext cx="843915" cy="513080"/>
          </a:xfrm>
          <a:prstGeom prst="bentConnector3">
            <a:avLst>
              <a:gd name="adj1" fmla="val 413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6" name="文本框 135"/>
          <p:cNvSpPr txBox="1"/>
          <p:nvPr/>
        </p:nvSpPr>
        <p:spPr>
          <a:xfrm>
            <a:off x="7848600" y="1898015"/>
            <a:ext cx="1155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情景触发</a:t>
            </a:r>
            <a:endParaRPr lang="zh-CN" altLang="en-US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37" name="肘形连接符 136"/>
          <p:cNvCxnSpPr>
            <a:stCxn id="136" idx="2"/>
            <a:endCxn id="105" idx="3"/>
          </p:cNvCxnSpPr>
          <p:nvPr/>
        </p:nvCxnSpPr>
        <p:spPr>
          <a:xfrm rot="5400000">
            <a:off x="7428548" y="2498408"/>
            <a:ext cx="1229995" cy="76581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8" name="文本框 137"/>
          <p:cNvSpPr txBox="1"/>
          <p:nvPr/>
        </p:nvSpPr>
        <p:spPr>
          <a:xfrm>
            <a:off x="7495540" y="1225550"/>
            <a:ext cx="844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≤50</a:t>
            </a:r>
            <a:endParaRPr lang="en-US" altLang="zh-CN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7806055" y="3107055"/>
            <a:ext cx="661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增加</a:t>
            </a:r>
            <a:endParaRPr lang="zh-CN" altLang="en-US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40" name="直接箭头连接符 139"/>
          <p:cNvCxnSpPr>
            <a:stCxn id="112" idx="2"/>
            <a:endCxn id="113" idx="0"/>
          </p:cNvCxnSpPr>
          <p:nvPr/>
        </p:nvCxnSpPr>
        <p:spPr>
          <a:xfrm>
            <a:off x="9170035" y="3749040"/>
            <a:ext cx="0" cy="1054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stCxn id="113" idx="1"/>
            <a:endCxn id="114" idx="3"/>
          </p:cNvCxnSpPr>
          <p:nvPr/>
        </p:nvCxnSpPr>
        <p:spPr>
          <a:xfrm flipH="1" flipV="1">
            <a:off x="6159500" y="5337810"/>
            <a:ext cx="2204085" cy="5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>
            <a:stCxn id="113" idx="3"/>
            <a:endCxn id="118" idx="1"/>
          </p:cNvCxnSpPr>
          <p:nvPr/>
        </p:nvCxnSpPr>
        <p:spPr>
          <a:xfrm flipV="1">
            <a:off x="9975850" y="5337810"/>
            <a:ext cx="794385" cy="5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3" name="直接连接符 142"/>
          <p:cNvCxnSpPr>
            <a:stCxn id="114" idx="0"/>
            <a:endCxn id="116" idx="2"/>
          </p:cNvCxnSpPr>
          <p:nvPr/>
        </p:nvCxnSpPr>
        <p:spPr>
          <a:xfrm flipV="1">
            <a:off x="5482590" y="4733290"/>
            <a:ext cx="0" cy="312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4" name="肘形连接符 143"/>
          <p:cNvCxnSpPr>
            <a:stCxn id="122" idx="2"/>
            <a:endCxn id="116" idx="1"/>
          </p:cNvCxnSpPr>
          <p:nvPr/>
        </p:nvCxnSpPr>
        <p:spPr>
          <a:xfrm rot="5400000" flipV="1">
            <a:off x="3615373" y="3131503"/>
            <a:ext cx="805180" cy="2030095"/>
          </a:xfrm>
          <a:prstGeom prst="bentConnector2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5" name="直接连接符 144"/>
          <p:cNvCxnSpPr>
            <a:stCxn id="110" idx="2"/>
            <a:endCxn id="116" idx="0"/>
          </p:cNvCxnSpPr>
          <p:nvPr/>
        </p:nvCxnSpPr>
        <p:spPr>
          <a:xfrm>
            <a:off x="5482590" y="3743960"/>
            <a:ext cx="0" cy="62103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6" name="肘形连接符 145"/>
          <p:cNvCxnSpPr>
            <a:stCxn id="105" idx="2"/>
            <a:endCxn id="116" idx="3"/>
          </p:cNvCxnSpPr>
          <p:nvPr/>
        </p:nvCxnSpPr>
        <p:spPr>
          <a:xfrm rot="5400000">
            <a:off x="6118860" y="3556635"/>
            <a:ext cx="805180" cy="1179830"/>
          </a:xfrm>
          <a:prstGeom prst="bentConnector2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>
            <a:stCxn id="119" idx="0"/>
            <a:endCxn id="148" idx="2"/>
          </p:cNvCxnSpPr>
          <p:nvPr/>
        </p:nvCxnSpPr>
        <p:spPr>
          <a:xfrm flipH="1" flipV="1">
            <a:off x="10872470" y="2692400"/>
            <a:ext cx="635" cy="5562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8" name="矩形 147"/>
          <p:cNvSpPr/>
          <p:nvPr/>
        </p:nvSpPr>
        <p:spPr>
          <a:xfrm>
            <a:off x="9719310" y="1791335"/>
            <a:ext cx="2306320" cy="901065"/>
          </a:xfrm>
          <a:prstGeom prst="rect">
            <a:avLst/>
          </a:prstGeom>
          <a:solidFill>
            <a:srgbClr val="438B7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实时反映情绪，提醒玩家勿对家人愤怒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22" grpId="0" bldLvl="0" animBg="1"/>
      <p:bldP spid="111" grpId="0" bldLvl="0" animBg="1"/>
      <p:bldP spid="127" grpId="1"/>
      <p:bldP spid="122" grpId="1" animBg="1"/>
      <p:bldP spid="111" grpId="1" animBg="1"/>
      <p:bldP spid="121" grpId="0"/>
      <p:bldP spid="124" grpId="0" bldLvl="0" animBg="1"/>
      <p:bldP spid="121" grpId="1"/>
      <p:bldP spid="124" grpId="1" animBg="1"/>
      <p:bldP spid="106" grpId="0" bldLvl="0" animBg="1"/>
      <p:bldP spid="134" grpId="0"/>
      <p:bldP spid="129" grpId="0"/>
      <p:bldP spid="110" grpId="0" bldLvl="0" animBg="1"/>
      <p:bldP spid="132" grpId="0"/>
      <p:bldP spid="105" grpId="0" bldLvl="0" animBg="1"/>
      <p:bldP spid="106" grpId="1" animBg="1"/>
      <p:bldP spid="134" grpId="1"/>
      <p:bldP spid="129" grpId="1"/>
      <p:bldP spid="110" grpId="1" animBg="1"/>
      <p:bldP spid="132" grpId="1"/>
      <p:bldP spid="105" grpId="1" animBg="1"/>
      <p:bldP spid="138" grpId="0"/>
      <p:bldP spid="136" grpId="0"/>
      <p:bldP spid="139" grpId="0"/>
      <p:bldP spid="138" grpId="1"/>
      <p:bldP spid="136" grpId="1"/>
      <p:bldP spid="139" grpId="1"/>
      <p:bldP spid="112" grpId="0" bldLvl="0" animBg="1"/>
      <p:bldP spid="113" grpId="0" bldLvl="0" animBg="1"/>
      <p:bldP spid="115" grpId="0"/>
      <p:bldP spid="114" grpId="0" bldLvl="0" animBg="1"/>
      <p:bldP spid="112" grpId="1" animBg="1"/>
      <p:bldP spid="113" grpId="1" animBg="1"/>
      <p:bldP spid="115" grpId="1"/>
      <p:bldP spid="114" grpId="1" animBg="1"/>
      <p:bldP spid="116" grpId="0"/>
      <p:bldP spid="116" grpId="1"/>
      <p:bldP spid="117" grpId="0"/>
      <p:bldP spid="118" grpId="0" bldLvl="0" animBg="1"/>
      <p:bldP spid="117" grpId="1"/>
      <p:bldP spid="118" grpId="1" animBg="1"/>
      <p:bldP spid="119" grpId="0" bldLvl="0" animBg="1"/>
      <p:bldP spid="148" grpId="0" bldLvl="0" animBg="1"/>
      <p:bldP spid="119" grpId="1" animBg="1"/>
      <p:bldP spid="14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653790" y="127635"/>
            <a:ext cx="8436610" cy="537210"/>
            <a:chOff x="5754" y="201"/>
            <a:chExt cx="13286" cy="846"/>
          </a:xfrm>
        </p:grpSpPr>
        <p:sp>
          <p:nvSpPr>
            <p:cNvPr id="35" name="圆角矩形 34"/>
            <p:cNvSpPr/>
            <p:nvPr/>
          </p:nvSpPr>
          <p:spPr>
            <a:xfrm>
              <a:off x="5754" y="201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项目背景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8480" y="201"/>
              <a:ext cx="2171" cy="847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ym typeface="+mn-ea"/>
                </a:rPr>
                <a:t>项目创新</a:t>
              </a:r>
              <a:endParaRPr lang="zh-CN" altLang="en-US" b="1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11206" y="201"/>
              <a:ext cx="3659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团队任务分配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15420" y="201"/>
              <a:ext cx="3620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预期价值与未来展望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</p:grpSp>
      <p:sp>
        <p:nvSpPr>
          <p:cNvPr id="51" name="任意多边形: 形状 2"/>
          <p:cNvSpPr/>
          <p:nvPr>
            <p:custDataLst>
              <p:tags r:id="rId1"/>
            </p:custDataLst>
          </p:nvPr>
        </p:nvSpPr>
        <p:spPr>
          <a:xfrm flipV="1">
            <a:off x="-46355" y="5981062"/>
            <a:ext cx="12192000" cy="602367"/>
          </a:xfrm>
          <a:custGeom>
            <a:avLst/>
            <a:gdLst>
              <a:gd name="connsiteX0" fmla="*/ 0 w 19248"/>
              <a:gd name="connsiteY0" fmla="*/ 865 h 950"/>
              <a:gd name="connsiteX1" fmla="*/ 1438 w 19248"/>
              <a:gd name="connsiteY1" fmla="*/ 943 h 950"/>
              <a:gd name="connsiteX2" fmla="*/ 7493 w 19248"/>
              <a:gd name="connsiteY2" fmla="*/ 354 h 950"/>
              <a:gd name="connsiteX3" fmla="*/ 12353 w 19248"/>
              <a:gd name="connsiteY3" fmla="*/ 737 h 950"/>
              <a:gd name="connsiteX4" fmla="*/ 15481 w 19248"/>
              <a:gd name="connsiteY4" fmla="*/ 564 h 950"/>
              <a:gd name="connsiteX5" fmla="*/ 19248 w 19248"/>
              <a:gd name="connsiteY5" fmla="*/ 0 h 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48" h="951">
                <a:moveTo>
                  <a:pt x="0" y="865"/>
                </a:moveTo>
                <a:cubicBezTo>
                  <a:pt x="890" y="959"/>
                  <a:pt x="964" y="959"/>
                  <a:pt x="1438" y="943"/>
                </a:cubicBezTo>
                <a:cubicBezTo>
                  <a:pt x="2977" y="890"/>
                  <a:pt x="5646" y="406"/>
                  <a:pt x="7493" y="354"/>
                </a:cubicBezTo>
                <a:cubicBezTo>
                  <a:pt x="9340" y="302"/>
                  <a:pt x="11021" y="702"/>
                  <a:pt x="12353" y="737"/>
                </a:cubicBezTo>
                <a:cubicBezTo>
                  <a:pt x="13684" y="772"/>
                  <a:pt x="14348" y="706"/>
                  <a:pt x="15481" y="564"/>
                </a:cubicBezTo>
                <a:cubicBezTo>
                  <a:pt x="16615" y="422"/>
                  <a:pt x="17978" y="268"/>
                  <a:pt x="19248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tx1">
                    <a:lumMod val="50000"/>
                    <a:lumOff val="50000"/>
                    <a:alpha val="20000"/>
                  </a:schemeClr>
                </a:gs>
                <a:gs pos="60000">
                  <a:schemeClr val="tx1">
                    <a:lumMod val="50000"/>
                    <a:lumOff val="50000"/>
                    <a:alpha val="60000"/>
                  </a:schemeClr>
                </a:gs>
                <a:gs pos="100000">
                  <a:schemeClr val="tx1">
                    <a:lumMod val="50000"/>
                    <a:lumOff val="50000"/>
                    <a:alpha val="2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52" name="任意多边形: 形状 3"/>
          <p:cNvSpPr/>
          <p:nvPr>
            <p:custDataLst>
              <p:tags r:id="rId2"/>
            </p:custDataLst>
          </p:nvPr>
        </p:nvSpPr>
        <p:spPr>
          <a:xfrm rot="261585">
            <a:off x="6219" y="5373615"/>
            <a:ext cx="12072918" cy="1772299"/>
          </a:xfrm>
          <a:custGeom>
            <a:avLst/>
            <a:gdLst>
              <a:gd name="connsiteX0" fmla="*/ 0 w 19060"/>
              <a:gd name="connsiteY0" fmla="*/ 2798 h 2798"/>
              <a:gd name="connsiteX1" fmla="*/ 7398 w 19060"/>
              <a:gd name="connsiteY1" fmla="*/ 884 h 2798"/>
              <a:gd name="connsiteX2" fmla="*/ 12257 w 19060"/>
              <a:gd name="connsiteY2" fmla="*/ 1605 h 2798"/>
              <a:gd name="connsiteX3" fmla="*/ 15386 w 19060"/>
              <a:gd name="connsiteY3" fmla="*/ 1279 h 2798"/>
              <a:gd name="connsiteX4" fmla="*/ 19060 w 19060"/>
              <a:gd name="connsiteY4" fmla="*/ 0 h 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60" h="2798">
                <a:moveTo>
                  <a:pt x="0" y="2798"/>
                </a:moveTo>
                <a:cubicBezTo>
                  <a:pt x="1517" y="2480"/>
                  <a:pt x="5561" y="1070"/>
                  <a:pt x="7398" y="884"/>
                </a:cubicBezTo>
                <a:cubicBezTo>
                  <a:pt x="9235" y="698"/>
                  <a:pt x="10926" y="1539"/>
                  <a:pt x="12257" y="1605"/>
                </a:cubicBezTo>
                <a:cubicBezTo>
                  <a:pt x="13589" y="1670"/>
                  <a:pt x="14252" y="1546"/>
                  <a:pt x="15386" y="1279"/>
                </a:cubicBezTo>
                <a:cubicBezTo>
                  <a:pt x="16520" y="1012"/>
                  <a:pt x="17790" y="506"/>
                  <a:pt x="19060" y="0"/>
                </a:cubicBezTo>
              </a:path>
            </a:pathLst>
          </a:custGeom>
          <a:noFill/>
          <a:ln w="31750">
            <a:gradFill>
              <a:gsLst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5300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54" name="矩形: 圆角 33"/>
          <p:cNvSpPr/>
          <p:nvPr>
            <p:custDataLst>
              <p:tags r:id="rId3"/>
            </p:custDataLst>
          </p:nvPr>
        </p:nvSpPr>
        <p:spPr>
          <a:xfrm>
            <a:off x="8072299" y="5802940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rPr>
              <a:t>情感反馈抉择引导</a:t>
            </a:r>
            <a:endParaRPr lang="zh-CN" altLang="en-US" sz="1795" b="1" spc="1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55" name="椭圆 54"/>
          <p:cNvSpPr/>
          <p:nvPr>
            <p:custDataLst>
              <p:tags r:id="rId4"/>
            </p:custDataLst>
          </p:nvPr>
        </p:nvSpPr>
        <p:spPr>
          <a:xfrm>
            <a:off x="9106513" y="6247730"/>
            <a:ext cx="502743" cy="502743"/>
          </a:xfrm>
          <a:prstGeom prst="ellipse">
            <a:avLst/>
          </a:prstGeom>
          <a:solidFill>
            <a:srgbClr val="348F86"/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795" b="1" dirty="0">
                <a:solidFill>
                  <a:srgbClr val="FFFFFF"/>
                </a:solidFill>
                <a:sym typeface="+mn-ea"/>
              </a:rPr>
              <a:t>03</a:t>
            </a:r>
            <a:endParaRPr lang="en-US" altLang="zh-CN" sz="1795" b="1" dirty="0">
              <a:solidFill>
                <a:srgbClr val="FFFFFF"/>
              </a:solidFill>
              <a:sym typeface="+mn-ea"/>
            </a:endParaRPr>
          </a:p>
        </p:txBody>
      </p:sp>
      <p:sp>
        <p:nvSpPr>
          <p:cNvPr id="57" name="矩形: 圆角 31"/>
          <p:cNvSpPr/>
          <p:nvPr>
            <p:custDataLst>
              <p:tags r:id="rId5"/>
            </p:custDataLst>
          </p:nvPr>
        </p:nvSpPr>
        <p:spPr>
          <a:xfrm>
            <a:off x="4760643" y="6516932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>
                    <a:alpha val="2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宋体" panose="02010600030101010101" pitchFamily="2" charset="-122"/>
                <a:sym typeface="+mn-ea"/>
              </a:rPr>
              <a:t>双线交织叙事设计</a:t>
            </a:r>
            <a:endParaRPr lang="zh-CN" altLang="en-US" sz="1795" b="1" spc="100" dirty="0">
              <a:solidFill>
                <a:schemeClr val="accent1">
                  <a:alpha val="2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8" name="椭圆 57"/>
          <p:cNvSpPr/>
          <p:nvPr>
            <p:custDataLst>
              <p:tags r:id="rId6"/>
            </p:custDataLst>
          </p:nvPr>
        </p:nvSpPr>
        <p:spPr>
          <a:xfrm>
            <a:off x="5798179" y="5791670"/>
            <a:ext cx="502743" cy="502743"/>
          </a:xfrm>
          <a:prstGeom prst="ellipse">
            <a:avLst/>
          </a:prstGeom>
          <a:solidFill>
            <a:srgbClr val="348F86">
              <a:alpha val="20000"/>
            </a:srgbClr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/>
          <a:lstStyle/>
          <a:p>
            <a:pPr algn="ctr"/>
            <a:r>
              <a:rPr lang="en-US" altLang="zh-CN" sz="1795" b="1" dirty="0">
                <a:solidFill>
                  <a:srgbClr val="FFFFFF"/>
                </a:solidFill>
              </a:rPr>
              <a:t>02</a:t>
            </a:r>
            <a:endParaRPr lang="en-US" altLang="zh-CN" sz="1795" b="1" dirty="0">
              <a:solidFill>
                <a:srgbClr val="FFFFFF"/>
              </a:solidFill>
            </a:endParaRPr>
          </a:p>
        </p:txBody>
      </p:sp>
      <p:sp>
        <p:nvSpPr>
          <p:cNvPr id="60" name="矩形: 圆角 16"/>
          <p:cNvSpPr/>
          <p:nvPr>
            <p:custDataLst>
              <p:tags r:id="rId7"/>
            </p:custDataLst>
          </p:nvPr>
        </p:nvSpPr>
        <p:spPr>
          <a:xfrm>
            <a:off x="1454842" y="5408102"/>
            <a:ext cx="2572749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>
                    <a:alpha val="2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情感叙事替代强制管控</a:t>
            </a:r>
            <a:endParaRPr lang="zh-CN" altLang="en-US" sz="1795" b="1" spc="100" dirty="0">
              <a:solidFill>
                <a:schemeClr val="accent1">
                  <a:alpha val="2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1" name="椭圆 10"/>
          <p:cNvSpPr/>
          <p:nvPr>
            <p:custDataLst>
              <p:tags r:id="rId8"/>
            </p:custDataLst>
          </p:nvPr>
        </p:nvSpPr>
        <p:spPr>
          <a:xfrm>
            <a:off x="2489845" y="5876548"/>
            <a:ext cx="502743" cy="502743"/>
          </a:xfrm>
          <a:prstGeom prst="ellipse">
            <a:avLst/>
          </a:prstGeom>
          <a:solidFill>
            <a:srgbClr val="348F86">
              <a:alpha val="20000"/>
            </a:srgbClr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795" b="1" dirty="0">
                <a:solidFill>
                  <a:srgbClr val="FFFFFF"/>
                </a:solidFill>
                <a:sym typeface="+mn-ea"/>
              </a:rPr>
              <a:t>01</a:t>
            </a:r>
            <a:endParaRPr lang="en-US" altLang="zh-CN" sz="1795" b="1" dirty="0">
              <a:solidFill>
                <a:srgbClr val="FFFFFF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287655" y="891540"/>
            <a:ext cx="422084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rPr>
              <a:t>情感反馈抉择</a:t>
            </a: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Open Sans" panose="020B0606030504020204" pitchFamily="34" charset="0"/>
              </a:rPr>
              <a:t>引导</a:t>
            </a:r>
            <a:endParaRPr lang="zh-CN" altLang="en-US" sz="4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Open Sans" panose="020B060603050402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图片20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190" y="127635"/>
            <a:ext cx="1664257" cy="612000"/>
          </a:xfrm>
          <a:prstGeom prst="rect">
            <a:avLst/>
          </a:prstGeom>
        </p:spPr>
      </p:pic>
      <p:sp>
        <p:nvSpPr>
          <p:cNvPr id="7" name="菱形 6"/>
          <p:cNvSpPr/>
          <p:nvPr/>
        </p:nvSpPr>
        <p:spPr>
          <a:xfrm>
            <a:off x="814070" y="3003550"/>
            <a:ext cx="1080135" cy="1080135"/>
          </a:xfrm>
          <a:prstGeom prst="diamond">
            <a:avLst/>
          </a:prstGeom>
          <a:solidFill>
            <a:srgbClr val="0A5F38"/>
          </a:solidFill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检测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73730" y="3310255"/>
            <a:ext cx="986155" cy="46799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458B74"/>
                </a:solidFill>
                <a:latin typeface="微软雅黑" panose="020B0503020204020204" charset="-122"/>
                <a:ea typeface="微软雅黑" panose="020B0503020204020204" charset="-122"/>
              </a:rPr>
              <a:t>按钮</a:t>
            </a:r>
            <a:endParaRPr lang="zh-CN" altLang="en-US">
              <a:solidFill>
                <a:srgbClr val="458B7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60515" y="1407160"/>
            <a:ext cx="3322955" cy="70739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PlayerStatus+ValueManager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刷新触发器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439410" y="3253105"/>
            <a:ext cx="1221105" cy="57594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监听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939415" y="4403090"/>
            <a:ext cx="1454150" cy="4953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458B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Button</a:t>
            </a:r>
            <a:r>
              <a:rPr lang="zh-CN" altLang="en-US">
                <a:solidFill>
                  <a:srgbClr val="458B7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组件</a:t>
            </a:r>
            <a:endParaRPr lang="zh-CN" altLang="en-US">
              <a:solidFill>
                <a:srgbClr val="458B7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9539605" y="3180715"/>
            <a:ext cx="1667510" cy="720090"/>
          </a:xfrm>
          <a:prstGeom prst="rect">
            <a:avLst/>
          </a:prstGeom>
          <a:solidFill>
            <a:schemeClr val="accent2"/>
          </a:solidFill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数值改变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9" name="肘形连接符 18"/>
          <p:cNvCxnSpPr>
            <a:stCxn id="7" idx="3"/>
            <a:endCxn id="14" idx="1"/>
          </p:cNvCxnSpPr>
          <p:nvPr/>
        </p:nvCxnSpPr>
        <p:spPr>
          <a:xfrm>
            <a:off x="1894205" y="3543935"/>
            <a:ext cx="1279525" cy="635"/>
          </a:xfrm>
          <a:prstGeom prst="bentConnector3">
            <a:avLst>
              <a:gd name="adj1" fmla="val 50025"/>
            </a:avLst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肘形连接符 2"/>
          <p:cNvCxnSpPr>
            <a:stCxn id="14" idx="2"/>
            <a:endCxn id="68" idx="0"/>
          </p:cNvCxnSpPr>
          <p:nvPr/>
        </p:nvCxnSpPr>
        <p:spPr>
          <a:xfrm rot="5400000">
            <a:off x="3354705" y="4090670"/>
            <a:ext cx="624840" cy="635"/>
          </a:xfrm>
          <a:prstGeom prst="bentConnector3">
            <a:avLst>
              <a:gd name="adj1" fmla="val 49949"/>
            </a:avLst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肘形连接符 7"/>
          <p:cNvCxnSpPr/>
          <p:nvPr/>
        </p:nvCxnSpPr>
        <p:spPr>
          <a:xfrm>
            <a:off x="4159885" y="3544570"/>
            <a:ext cx="1279525" cy="635"/>
          </a:xfrm>
          <a:prstGeom prst="bentConnector3">
            <a:avLst>
              <a:gd name="adj1" fmla="val 50025"/>
            </a:avLst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肘形连接符 9"/>
          <p:cNvCxnSpPr>
            <a:stCxn id="24" idx="3"/>
            <a:endCxn id="76" idx="1"/>
          </p:cNvCxnSpPr>
          <p:nvPr/>
        </p:nvCxnSpPr>
        <p:spPr>
          <a:xfrm flipV="1">
            <a:off x="6660515" y="3540760"/>
            <a:ext cx="2879090" cy="635"/>
          </a:xfrm>
          <a:prstGeom prst="bentConnector3">
            <a:avLst>
              <a:gd name="adj1" fmla="val 50000"/>
            </a:avLst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24" idx="0"/>
            <a:endCxn id="18" idx="1"/>
          </p:cNvCxnSpPr>
          <p:nvPr/>
        </p:nvCxnSpPr>
        <p:spPr>
          <a:xfrm rot="16200000">
            <a:off x="5609590" y="2202180"/>
            <a:ext cx="1492250" cy="610235"/>
          </a:xfrm>
          <a:prstGeom prst="bentConnector2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3"/>
            <a:endCxn id="76" idx="0"/>
          </p:cNvCxnSpPr>
          <p:nvPr/>
        </p:nvCxnSpPr>
        <p:spPr>
          <a:xfrm>
            <a:off x="9983470" y="1760855"/>
            <a:ext cx="389890" cy="1419860"/>
          </a:xfrm>
          <a:prstGeom prst="bentConnector2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0462895" y="1760855"/>
            <a:ext cx="426720" cy="146431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r>
              <a:rPr lang="zh-CN" altLang="en-US" sz="16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数值</a:t>
            </a:r>
            <a:r>
              <a:rPr lang="en-US" altLang="zh-CN" sz="16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UI</a:t>
            </a:r>
            <a:r>
              <a:rPr lang="zh-CN" altLang="en-US" sz="16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改变</a:t>
            </a:r>
            <a:endParaRPr lang="zh-CN" altLang="en-US" sz="16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8" grpId="0" animBg="1"/>
      <p:bldP spid="24" grpId="0" animBg="1"/>
      <p:bldP spid="14" grpId="1" animBg="1"/>
      <p:bldP spid="68" grpId="1" animBg="1"/>
      <p:bldP spid="24" grpId="1" animBg="1"/>
      <p:bldP spid="18" grpId="0" animBg="1"/>
      <p:bldP spid="16" grpId="0"/>
      <p:bldP spid="76" grpId="0" animBg="1"/>
      <p:bldP spid="18" grpId="1" animBg="1"/>
      <p:bldP spid="16" grpId="1"/>
      <p:bldP spid="7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653790" y="127635"/>
            <a:ext cx="8436610" cy="537210"/>
            <a:chOff x="5754" y="201"/>
            <a:chExt cx="13286" cy="846"/>
          </a:xfrm>
        </p:grpSpPr>
        <p:sp>
          <p:nvSpPr>
            <p:cNvPr id="16" name="圆角矩形 15"/>
            <p:cNvSpPr/>
            <p:nvPr/>
          </p:nvSpPr>
          <p:spPr>
            <a:xfrm>
              <a:off x="5754" y="201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项目背景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8480" y="201"/>
              <a:ext cx="2171" cy="847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ym typeface="+mn-ea"/>
                </a:rPr>
                <a:t>项目创新</a:t>
              </a:r>
              <a:endParaRPr lang="zh-CN" altLang="en-US" b="1"/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11206" y="201"/>
              <a:ext cx="3659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团队任务分配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15420" y="201"/>
              <a:ext cx="3620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预期价值与未来展望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</p:grpSp>
      <p:grpSp>
        <p:nvGrpSpPr>
          <p:cNvPr id="43" name="Group 2"/>
          <p:cNvGrpSpPr/>
          <p:nvPr/>
        </p:nvGrpSpPr>
        <p:grpSpPr>
          <a:xfrm rot="0">
            <a:off x="635635" y="762635"/>
            <a:ext cx="10949940" cy="5118735"/>
            <a:chOff x="1550171" y="1469305"/>
            <a:chExt cx="9164683" cy="4391323"/>
          </a:xfrm>
        </p:grpSpPr>
        <p:sp>
          <p:nvSpPr>
            <p:cNvPr id="44" name="圆角矩形 12"/>
            <p:cNvSpPr/>
            <p:nvPr/>
          </p:nvSpPr>
          <p:spPr>
            <a:xfrm rot="10800000">
              <a:off x="8570287" y="2754505"/>
              <a:ext cx="2144567" cy="722092"/>
            </a:xfrm>
            <a:custGeom>
              <a:avLst/>
              <a:gdLst/>
              <a:ahLst/>
              <a:cxnLst/>
              <a:rect l="l" t="t" r="r" b="b"/>
              <a:pathLst>
                <a:path w="2144567" h="722092">
                  <a:moveTo>
                    <a:pt x="1853714" y="722092"/>
                  </a:moveTo>
                  <a:lnTo>
                    <a:pt x="27209" y="719764"/>
                  </a:lnTo>
                  <a:lnTo>
                    <a:pt x="27209" y="2714"/>
                  </a:lnTo>
                  <a:lnTo>
                    <a:pt x="0" y="2714"/>
                  </a:lnTo>
                  <a:cubicBezTo>
                    <a:pt x="18" y="1818"/>
                    <a:pt x="34" y="920"/>
                    <a:pt x="50" y="20"/>
                  </a:cubicBezTo>
                  <a:lnTo>
                    <a:pt x="2144196" y="0"/>
                  </a:lnTo>
                  <a:cubicBezTo>
                    <a:pt x="2143958" y="58079"/>
                    <a:pt x="2143930" y="134170"/>
                    <a:pt x="2144323" y="246285"/>
                  </a:cubicBezTo>
                  <a:cubicBezTo>
                    <a:pt x="2150480" y="632650"/>
                    <a:pt x="2039794" y="695259"/>
                    <a:pt x="1853714" y="7220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89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5" name="圆角矩形 4"/>
            <p:cNvSpPr/>
            <p:nvPr/>
          </p:nvSpPr>
          <p:spPr>
            <a:xfrm>
              <a:off x="4185080" y="2717536"/>
              <a:ext cx="1190657" cy="2430609"/>
            </a:xfrm>
            <a:custGeom>
              <a:avLst/>
              <a:gdLst>
                <a:gd name="connsiteX0" fmla="*/ 0 w 783771"/>
                <a:gd name="connsiteY0" fmla="*/ 130631 h 3683726"/>
                <a:gd name="connsiteX1" fmla="*/ 130631 w 783771"/>
                <a:gd name="connsiteY1" fmla="*/ 0 h 3683726"/>
                <a:gd name="connsiteX2" fmla="*/ 653140 w 783771"/>
                <a:gd name="connsiteY2" fmla="*/ 0 h 3683726"/>
                <a:gd name="connsiteX3" fmla="*/ 783771 w 783771"/>
                <a:gd name="connsiteY3" fmla="*/ 130631 h 3683726"/>
                <a:gd name="connsiteX4" fmla="*/ 783771 w 783771"/>
                <a:gd name="connsiteY4" fmla="*/ 3553095 h 3683726"/>
                <a:gd name="connsiteX5" fmla="*/ 653140 w 783771"/>
                <a:gd name="connsiteY5" fmla="*/ 3683726 h 3683726"/>
                <a:gd name="connsiteX6" fmla="*/ 130631 w 783771"/>
                <a:gd name="connsiteY6" fmla="*/ 3683726 h 3683726"/>
                <a:gd name="connsiteX7" fmla="*/ 0 w 783771"/>
                <a:gd name="connsiteY7" fmla="*/ 3553095 h 3683726"/>
                <a:gd name="connsiteX8" fmla="*/ 0 w 783771"/>
                <a:gd name="connsiteY8" fmla="*/ 130631 h 3683726"/>
                <a:gd name="connsiteX0-1" fmla="*/ 0 w 1338243"/>
                <a:gd name="connsiteY0-2" fmla="*/ 627020 h 4180115"/>
                <a:gd name="connsiteX1-3" fmla="*/ 130631 w 1338243"/>
                <a:gd name="connsiteY1-4" fmla="*/ 496389 h 4180115"/>
                <a:gd name="connsiteX2-5" fmla="*/ 1332409 w 1338243"/>
                <a:gd name="connsiteY2-6" fmla="*/ 0 h 4180115"/>
                <a:gd name="connsiteX3-7" fmla="*/ 783771 w 1338243"/>
                <a:gd name="connsiteY3-8" fmla="*/ 627020 h 4180115"/>
                <a:gd name="connsiteX4-9" fmla="*/ 783771 w 1338243"/>
                <a:gd name="connsiteY4-10" fmla="*/ 4049484 h 4180115"/>
                <a:gd name="connsiteX5-11" fmla="*/ 653140 w 1338243"/>
                <a:gd name="connsiteY5-12" fmla="*/ 4180115 h 4180115"/>
                <a:gd name="connsiteX6-13" fmla="*/ 130631 w 1338243"/>
                <a:gd name="connsiteY6-14" fmla="*/ 4180115 h 4180115"/>
                <a:gd name="connsiteX7-15" fmla="*/ 0 w 1338243"/>
                <a:gd name="connsiteY7-16" fmla="*/ 4049484 h 4180115"/>
                <a:gd name="connsiteX8-17" fmla="*/ 0 w 1338243"/>
                <a:gd name="connsiteY8-18" fmla="*/ 627020 h 4180115"/>
                <a:gd name="connsiteX0-19" fmla="*/ 0 w 1325296"/>
                <a:gd name="connsiteY0-20" fmla="*/ 640083 h 4193178"/>
                <a:gd name="connsiteX1-21" fmla="*/ 130631 w 1325296"/>
                <a:gd name="connsiteY1-22" fmla="*/ 509452 h 4193178"/>
                <a:gd name="connsiteX2-23" fmla="*/ 1319346 w 1325296"/>
                <a:gd name="connsiteY2-24" fmla="*/ 0 h 4193178"/>
                <a:gd name="connsiteX3-25" fmla="*/ 783771 w 1325296"/>
                <a:gd name="connsiteY3-26" fmla="*/ 640083 h 4193178"/>
                <a:gd name="connsiteX4-27" fmla="*/ 783771 w 1325296"/>
                <a:gd name="connsiteY4-28" fmla="*/ 4062547 h 4193178"/>
                <a:gd name="connsiteX5-29" fmla="*/ 653140 w 1325296"/>
                <a:gd name="connsiteY5-30" fmla="*/ 4193178 h 4193178"/>
                <a:gd name="connsiteX6-31" fmla="*/ 130631 w 1325296"/>
                <a:gd name="connsiteY6-32" fmla="*/ 4193178 h 4193178"/>
                <a:gd name="connsiteX7-33" fmla="*/ 0 w 1325296"/>
                <a:gd name="connsiteY7-34" fmla="*/ 4062547 h 4193178"/>
                <a:gd name="connsiteX8-35" fmla="*/ 0 w 1325296"/>
                <a:gd name="connsiteY8-36" fmla="*/ 640083 h 4193178"/>
                <a:gd name="connsiteX0-37" fmla="*/ 0 w 1325296"/>
                <a:gd name="connsiteY0-38" fmla="*/ 738804 h 4291899"/>
                <a:gd name="connsiteX1-39" fmla="*/ 130631 w 1325296"/>
                <a:gd name="connsiteY1-40" fmla="*/ 608173 h 4291899"/>
                <a:gd name="connsiteX2-41" fmla="*/ 1319346 w 1325296"/>
                <a:gd name="connsiteY2-42" fmla="*/ 98721 h 4291899"/>
                <a:gd name="connsiteX3-43" fmla="*/ 783771 w 1325296"/>
                <a:gd name="connsiteY3-44" fmla="*/ 738804 h 4291899"/>
                <a:gd name="connsiteX4-45" fmla="*/ 783771 w 1325296"/>
                <a:gd name="connsiteY4-46" fmla="*/ 4161268 h 4291899"/>
                <a:gd name="connsiteX5-47" fmla="*/ 653140 w 1325296"/>
                <a:gd name="connsiteY5-48" fmla="*/ 4291899 h 4291899"/>
                <a:gd name="connsiteX6-49" fmla="*/ 130631 w 1325296"/>
                <a:gd name="connsiteY6-50" fmla="*/ 4291899 h 4291899"/>
                <a:gd name="connsiteX7-51" fmla="*/ 0 w 1325296"/>
                <a:gd name="connsiteY7-52" fmla="*/ 4161268 h 4291899"/>
                <a:gd name="connsiteX8-53" fmla="*/ 0 w 1325296"/>
                <a:gd name="connsiteY8-54" fmla="*/ 738804 h 4291899"/>
                <a:gd name="connsiteX0-55" fmla="*/ 0 w 1325296"/>
                <a:gd name="connsiteY0-56" fmla="*/ 640443 h 4193538"/>
                <a:gd name="connsiteX1-57" fmla="*/ 1319346 w 1325296"/>
                <a:gd name="connsiteY1-58" fmla="*/ 360 h 4193538"/>
                <a:gd name="connsiteX2-59" fmla="*/ 783771 w 1325296"/>
                <a:gd name="connsiteY2-60" fmla="*/ 640443 h 4193538"/>
                <a:gd name="connsiteX3-61" fmla="*/ 783771 w 1325296"/>
                <a:gd name="connsiteY3-62" fmla="*/ 4062907 h 4193538"/>
                <a:gd name="connsiteX4-63" fmla="*/ 653140 w 1325296"/>
                <a:gd name="connsiteY4-64" fmla="*/ 4193538 h 4193538"/>
                <a:gd name="connsiteX5-65" fmla="*/ 130631 w 1325296"/>
                <a:gd name="connsiteY5-66" fmla="*/ 4193538 h 4193538"/>
                <a:gd name="connsiteX6-67" fmla="*/ 0 w 1325296"/>
                <a:gd name="connsiteY6-68" fmla="*/ 4062907 h 4193538"/>
                <a:gd name="connsiteX7-69" fmla="*/ 0 w 1325296"/>
                <a:gd name="connsiteY7-70" fmla="*/ 640443 h 4193538"/>
                <a:gd name="connsiteX0-71" fmla="*/ 0 w 1325296"/>
                <a:gd name="connsiteY0-72" fmla="*/ 761033 h 4314128"/>
                <a:gd name="connsiteX1-73" fmla="*/ 1319346 w 1325296"/>
                <a:gd name="connsiteY1-74" fmla="*/ 120950 h 4314128"/>
                <a:gd name="connsiteX2-75" fmla="*/ 783771 w 1325296"/>
                <a:gd name="connsiteY2-76" fmla="*/ 761033 h 4314128"/>
                <a:gd name="connsiteX3-77" fmla="*/ 783771 w 1325296"/>
                <a:gd name="connsiteY3-78" fmla="*/ 4183497 h 4314128"/>
                <a:gd name="connsiteX4-79" fmla="*/ 653140 w 1325296"/>
                <a:gd name="connsiteY4-80" fmla="*/ 4314128 h 4314128"/>
                <a:gd name="connsiteX5-81" fmla="*/ 130631 w 1325296"/>
                <a:gd name="connsiteY5-82" fmla="*/ 4314128 h 4314128"/>
                <a:gd name="connsiteX6-83" fmla="*/ 0 w 1325296"/>
                <a:gd name="connsiteY6-84" fmla="*/ 4183497 h 4314128"/>
                <a:gd name="connsiteX7-85" fmla="*/ 0 w 1325296"/>
                <a:gd name="connsiteY7-86" fmla="*/ 761033 h 4314128"/>
                <a:gd name="connsiteX0-87" fmla="*/ 0 w 1324671"/>
                <a:gd name="connsiteY0-88" fmla="*/ 761033 h 4314128"/>
                <a:gd name="connsiteX1-89" fmla="*/ 1319346 w 1324671"/>
                <a:gd name="connsiteY1-90" fmla="*/ 120950 h 4314128"/>
                <a:gd name="connsiteX2-91" fmla="*/ 783771 w 1324671"/>
                <a:gd name="connsiteY2-92" fmla="*/ 761033 h 4314128"/>
                <a:gd name="connsiteX3-93" fmla="*/ 783771 w 1324671"/>
                <a:gd name="connsiteY3-94" fmla="*/ 4183497 h 4314128"/>
                <a:gd name="connsiteX4-95" fmla="*/ 653140 w 1324671"/>
                <a:gd name="connsiteY4-96" fmla="*/ 4314128 h 4314128"/>
                <a:gd name="connsiteX5-97" fmla="*/ 130631 w 1324671"/>
                <a:gd name="connsiteY5-98" fmla="*/ 4314128 h 4314128"/>
                <a:gd name="connsiteX6-99" fmla="*/ 0 w 1324671"/>
                <a:gd name="connsiteY6-100" fmla="*/ 4183497 h 4314128"/>
                <a:gd name="connsiteX7-101" fmla="*/ 0 w 1324671"/>
                <a:gd name="connsiteY7-102" fmla="*/ 761033 h 4314128"/>
                <a:gd name="connsiteX0-103" fmla="*/ 658187 w 1982858"/>
                <a:gd name="connsiteY0-104" fmla="*/ 761033 h 4692951"/>
                <a:gd name="connsiteX1-105" fmla="*/ 1977533 w 1982858"/>
                <a:gd name="connsiteY1-106" fmla="*/ 120950 h 4692951"/>
                <a:gd name="connsiteX2-107" fmla="*/ 1441958 w 1982858"/>
                <a:gd name="connsiteY2-108" fmla="*/ 761033 h 4692951"/>
                <a:gd name="connsiteX3-109" fmla="*/ 1441958 w 1982858"/>
                <a:gd name="connsiteY3-110" fmla="*/ 4183497 h 4692951"/>
                <a:gd name="connsiteX4-111" fmla="*/ 1311327 w 1982858"/>
                <a:gd name="connsiteY4-112" fmla="*/ 4314128 h 4692951"/>
                <a:gd name="connsiteX5-113" fmla="*/ 5046 w 1982858"/>
                <a:gd name="connsiteY5-114" fmla="*/ 4692951 h 4692951"/>
                <a:gd name="connsiteX6-115" fmla="*/ 658187 w 1982858"/>
                <a:gd name="connsiteY6-116" fmla="*/ 4183497 h 4692951"/>
                <a:gd name="connsiteX7-117" fmla="*/ 658187 w 1982858"/>
                <a:gd name="connsiteY7-118" fmla="*/ 761033 h 4692951"/>
                <a:gd name="connsiteX0-119" fmla="*/ 658187 w 1982858"/>
                <a:gd name="connsiteY0-120" fmla="*/ 761033 h 4706792"/>
                <a:gd name="connsiteX1-121" fmla="*/ 1977533 w 1982858"/>
                <a:gd name="connsiteY1-122" fmla="*/ 120950 h 4706792"/>
                <a:gd name="connsiteX2-123" fmla="*/ 1441958 w 1982858"/>
                <a:gd name="connsiteY2-124" fmla="*/ 761033 h 4706792"/>
                <a:gd name="connsiteX3-125" fmla="*/ 1441958 w 1982858"/>
                <a:gd name="connsiteY3-126" fmla="*/ 4183497 h 4706792"/>
                <a:gd name="connsiteX4-127" fmla="*/ 5046 w 1982858"/>
                <a:gd name="connsiteY4-128" fmla="*/ 4692951 h 4706792"/>
                <a:gd name="connsiteX5-129" fmla="*/ 658187 w 1982858"/>
                <a:gd name="connsiteY5-130" fmla="*/ 4183497 h 4706792"/>
                <a:gd name="connsiteX6-131" fmla="*/ 658187 w 1982858"/>
                <a:gd name="connsiteY6-132" fmla="*/ 761033 h 4706792"/>
                <a:gd name="connsiteX0-133" fmla="*/ 658187 w 1982858"/>
                <a:gd name="connsiteY0-134" fmla="*/ 761033 h 4934485"/>
                <a:gd name="connsiteX1-135" fmla="*/ 1977533 w 1982858"/>
                <a:gd name="connsiteY1-136" fmla="*/ 120950 h 4934485"/>
                <a:gd name="connsiteX2-137" fmla="*/ 1441958 w 1982858"/>
                <a:gd name="connsiteY2-138" fmla="*/ 761033 h 4934485"/>
                <a:gd name="connsiteX3-139" fmla="*/ 1441958 w 1982858"/>
                <a:gd name="connsiteY3-140" fmla="*/ 4183497 h 4934485"/>
                <a:gd name="connsiteX4-141" fmla="*/ 5046 w 1982858"/>
                <a:gd name="connsiteY4-142" fmla="*/ 4692951 h 4934485"/>
                <a:gd name="connsiteX5-143" fmla="*/ 658187 w 1982858"/>
                <a:gd name="connsiteY5-144" fmla="*/ 4183497 h 4934485"/>
                <a:gd name="connsiteX6-145" fmla="*/ 658187 w 1982858"/>
                <a:gd name="connsiteY6-146" fmla="*/ 761033 h 4934485"/>
                <a:gd name="connsiteX0-147" fmla="*/ 658187 w 1982858"/>
                <a:gd name="connsiteY0-148" fmla="*/ 761033 h 4934485"/>
                <a:gd name="connsiteX1-149" fmla="*/ 1977533 w 1982858"/>
                <a:gd name="connsiteY1-150" fmla="*/ 120950 h 4934485"/>
                <a:gd name="connsiteX2-151" fmla="*/ 1441958 w 1982858"/>
                <a:gd name="connsiteY2-152" fmla="*/ 761033 h 4934485"/>
                <a:gd name="connsiteX3-153" fmla="*/ 1441958 w 1982858"/>
                <a:gd name="connsiteY3-154" fmla="*/ 4183497 h 4934485"/>
                <a:gd name="connsiteX4-155" fmla="*/ 5046 w 1982858"/>
                <a:gd name="connsiteY4-156" fmla="*/ 4692951 h 4934485"/>
                <a:gd name="connsiteX5-157" fmla="*/ 658187 w 1982858"/>
                <a:gd name="connsiteY5-158" fmla="*/ 4183497 h 4934485"/>
                <a:gd name="connsiteX6-159" fmla="*/ 658187 w 1982858"/>
                <a:gd name="connsiteY6-160" fmla="*/ 761033 h 4934485"/>
                <a:gd name="connsiteX0-161" fmla="*/ 658187 w 1982858"/>
                <a:gd name="connsiteY0-162" fmla="*/ 761033 h 4952169"/>
                <a:gd name="connsiteX1-163" fmla="*/ 1977533 w 1982858"/>
                <a:gd name="connsiteY1-164" fmla="*/ 120950 h 4952169"/>
                <a:gd name="connsiteX2-165" fmla="*/ 1441958 w 1982858"/>
                <a:gd name="connsiteY2-166" fmla="*/ 761033 h 4952169"/>
                <a:gd name="connsiteX3-167" fmla="*/ 1441958 w 1982858"/>
                <a:gd name="connsiteY3-168" fmla="*/ 4183497 h 4952169"/>
                <a:gd name="connsiteX4-169" fmla="*/ 5046 w 1982858"/>
                <a:gd name="connsiteY4-170" fmla="*/ 4692951 h 4952169"/>
                <a:gd name="connsiteX5-171" fmla="*/ 658187 w 1982858"/>
                <a:gd name="connsiteY5-172" fmla="*/ 4183497 h 4952169"/>
                <a:gd name="connsiteX6-173" fmla="*/ 658187 w 1982858"/>
                <a:gd name="connsiteY6-174" fmla="*/ 761033 h 4952169"/>
                <a:gd name="connsiteX0-175" fmla="*/ 658187 w 1982858"/>
                <a:gd name="connsiteY0-176" fmla="*/ 761033 h 4917559"/>
                <a:gd name="connsiteX1-177" fmla="*/ 1977533 w 1982858"/>
                <a:gd name="connsiteY1-178" fmla="*/ 120950 h 4917559"/>
                <a:gd name="connsiteX2-179" fmla="*/ 1441958 w 1982858"/>
                <a:gd name="connsiteY2-180" fmla="*/ 761033 h 4917559"/>
                <a:gd name="connsiteX3-181" fmla="*/ 1473708 w 1982858"/>
                <a:gd name="connsiteY3-182" fmla="*/ 4119997 h 4917559"/>
                <a:gd name="connsiteX4-183" fmla="*/ 5046 w 1982858"/>
                <a:gd name="connsiteY4-184" fmla="*/ 4692951 h 4917559"/>
                <a:gd name="connsiteX5-185" fmla="*/ 658187 w 1982858"/>
                <a:gd name="connsiteY5-186" fmla="*/ 4183497 h 4917559"/>
                <a:gd name="connsiteX6-187" fmla="*/ 658187 w 1982858"/>
                <a:gd name="connsiteY6-188" fmla="*/ 761033 h 4917559"/>
                <a:gd name="connsiteX0-189" fmla="*/ 658187 w 1982858"/>
                <a:gd name="connsiteY0-190" fmla="*/ 761033 h 4907713"/>
                <a:gd name="connsiteX1-191" fmla="*/ 1977533 w 1982858"/>
                <a:gd name="connsiteY1-192" fmla="*/ 120950 h 4907713"/>
                <a:gd name="connsiteX2-193" fmla="*/ 1441958 w 1982858"/>
                <a:gd name="connsiteY2-194" fmla="*/ 761033 h 4907713"/>
                <a:gd name="connsiteX3-195" fmla="*/ 1473708 w 1982858"/>
                <a:gd name="connsiteY3-196" fmla="*/ 4119997 h 4907713"/>
                <a:gd name="connsiteX4-197" fmla="*/ 5046 w 1982858"/>
                <a:gd name="connsiteY4-198" fmla="*/ 4692951 h 4907713"/>
                <a:gd name="connsiteX5-199" fmla="*/ 658187 w 1982858"/>
                <a:gd name="connsiteY5-200" fmla="*/ 4183497 h 4907713"/>
                <a:gd name="connsiteX6-201" fmla="*/ 658187 w 1982858"/>
                <a:gd name="connsiteY6-202" fmla="*/ 761033 h 4907713"/>
                <a:gd name="connsiteX0-203" fmla="*/ 658187 w 1982858"/>
                <a:gd name="connsiteY0-204" fmla="*/ 761033 h 4938173"/>
                <a:gd name="connsiteX1-205" fmla="*/ 1977533 w 1982858"/>
                <a:gd name="connsiteY1-206" fmla="*/ 120950 h 4938173"/>
                <a:gd name="connsiteX2-207" fmla="*/ 1441958 w 1982858"/>
                <a:gd name="connsiteY2-208" fmla="*/ 761033 h 4938173"/>
                <a:gd name="connsiteX3-209" fmla="*/ 1473708 w 1982858"/>
                <a:gd name="connsiteY3-210" fmla="*/ 4119997 h 4938173"/>
                <a:gd name="connsiteX4-211" fmla="*/ 5046 w 1982858"/>
                <a:gd name="connsiteY4-212" fmla="*/ 4692951 h 4938173"/>
                <a:gd name="connsiteX5-213" fmla="*/ 658187 w 1982858"/>
                <a:gd name="connsiteY5-214" fmla="*/ 4183497 h 4938173"/>
                <a:gd name="connsiteX6-215" fmla="*/ 658187 w 1982858"/>
                <a:gd name="connsiteY6-216" fmla="*/ 761033 h 4938173"/>
                <a:gd name="connsiteX0-217" fmla="*/ 655383 w 1980054"/>
                <a:gd name="connsiteY0-218" fmla="*/ 761033 h 4938173"/>
                <a:gd name="connsiteX1-219" fmla="*/ 1974729 w 1980054"/>
                <a:gd name="connsiteY1-220" fmla="*/ 120950 h 4938173"/>
                <a:gd name="connsiteX2-221" fmla="*/ 1439154 w 1980054"/>
                <a:gd name="connsiteY2-222" fmla="*/ 761033 h 4938173"/>
                <a:gd name="connsiteX3-223" fmla="*/ 1470904 w 1980054"/>
                <a:gd name="connsiteY3-224" fmla="*/ 4119997 h 4938173"/>
                <a:gd name="connsiteX4-225" fmla="*/ 2242 w 1980054"/>
                <a:gd name="connsiteY4-226" fmla="*/ 4692951 h 4938173"/>
                <a:gd name="connsiteX5-227" fmla="*/ 655383 w 1980054"/>
                <a:gd name="connsiteY5-228" fmla="*/ 4183497 h 4938173"/>
                <a:gd name="connsiteX6-229" fmla="*/ 655383 w 1980054"/>
                <a:gd name="connsiteY6-230" fmla="*/ 761033 h 4938173"/>
                <a:gd name="connsiteX0-231" fmla="*/ 655383 w 1980245"/>
                <a:gd name="connsiteY0-232" fmla="*/ 761033 h 4938173"/>
                <a:gd name="connsiteX1-233" fmla="*/ 1974729 w 1980245"/>
                <a:gd name="connsiteY1-234" fmla="*/ 120950 h 4938173"/>
                <a:gd name="connsiteX2-235" fmla="*/ 1464554 w 1980245"/>
                <a:gd name="connsiteY2-236" fmla="*/ 557833 h 4938173"/>
                <a:gd name="connsiteX3-237" fmla="*/ 1470904 w 1980245"/>
                <a:gd name="connsiteY3-238" fmla="*/ 4119997 h 4938173"/>
                <a:gd name="connsiteX4-239" fmla="*/ 2242 w 1980245"/>
                <a:gd name="connsiteY4-240" fmla="*/ 4692951 h 4938173"/>
                <a:gd name="connsiteX5-241" fmla="*/ 655383 w 1980245"/>
                <a:gd name="connsiteY5-242" fmla="*/ 4183497 h 4938173"/>
                <a:gd name="connsiteX6-243" fmla="*/ 655383 w 1980245"/>
                <a:gd name="connsiteY6-244" fmla="*/ 761033 h 4938173"/>
                <a:gd name="connsiteX0-245" fmla="*/ 655383 w 2049599"/>
                <a:gd name="connsiteY0-246" fmla="*/ 731526 h 4908666"/>
                <a:gd name="connsiteX1-247" fmla="*/ 2044579 w 2049599"/>
                <a:gd name="connsiteY1-248" fmla="*/ 148593 h 4908666"/>
                <a:gd name="connsiteX2-249" fmla="*/ 1464554 w 2049599"/>
                <a:gd name="connsiteY2-250" fmla="*/ 528326 h 4908666"/>
                <a:gd name="connsiteX3-251" fmla="*/ 1470904 w 2049599"/>
                <a:gd name="connsiteY3-252" fmla="*/ 4090490 h 4908666"/>
                <a:gd name="connsiteX4-253" fmla="*/ 2242 w 2049599"/>
                <a:gd name="connsiteY4-254" fmla="*/ 4663444 h 4908666"/>
                <a:gd name="connsiteX5-255" fmla="*/ 655383 w 2049599"/>
                <a:gd name="connsiteY5-256" fmla="*/ 4153990 h 4908666"/>
                <a:gd name="connsiteX6-257" fmla="*/ 655383 w 2049599"/>
                <a:gd name="connsiteY6-258" fmla="*/ 731526 h 4908666"/>
                <a:gd name="connsiteX0-259" fmla="*/ 655383 w 2044579"/>
                <a:gd name="connsiteY0-260" fmla="*/ 731526 h 4908666"/>
                <a:gd name="connsiteX1-261" fmla="*/ 2044579 w 2044579"/>
                <a:gd name="connsiteY1-262" fmla="*/ 148593 h 4908666"/>
                <a:gd name="connsiteX2-263" fmla="*/ 1464554 w 2044579"/>
                <a:gd name="connsiteY2-264" fmla="*/ 528326 h 4908666"/>
                <a:gd name="connsiteX3-265" fmla="*/ 1470904 w 2044579"/>
                <a:gd name="connsiteY3-266" fmla="*/ 4090490 h 4908666"/>
                <a:gd name="connsiteX4-267" fmla="*/ 2242 w 2044579"/>
                <a:gd name="connsiteY4-268" fmla="*/ 4663444 h 4908666"/>
                <a:gd name="connsiteX5-269" fmla="*/ 655383 w 2044579"/>
                <a:gd name="connsiteY5-270" fmla="*/ 4153990 h 4908666"/>
                <a:gd name="connsiteX6-271" fmla="*/ 655383 w 2044579"/>
                <a:gd name="connsiteY6-272" fmla="*/ 731526 h 4908666"/>
                <a:gd name="connsiteX0-273" fmla="*/ 655383 w 2044579"/>
                <a:gd name="connsiteY0-274" fmla="*/ 765358 h 4942498"/>
                <a:gd name="connsiteX1-275" fmla="*/ 2044579 w 2044579"/>
                <a:gd name="connsiteY1-276" fmla="*/ 182425 h 4942498"/>
                <a:gd name="connsiteX2-277" fmla="*/ 1464554 w 2044579"/>
                <a:gd name="connsiteY2-278" fmla="*/ 562158 h 4942498"/>
                <a:gd name="connsiteX3-279" fmla="*/ 1470904 w 2044579"/>
                <a:gd name="connsiteY3-280" fmla="*/ 4124322 h 4942498"/>
                <a:gd name="connsiteX4-281" fmla="*/ 2242 w 2044579"/>
                <a:gd name="connsiteY4-282" fmla="*/ 4697276 h 4942498"/>
                <a:gd name="connsiteX5-283" fmla="*/ 655383 w 2044579"/>
                <a:gd name="connsiteY5-284" fmla="*/ 4187822 h 4942498"/>
                <a:gd name="connsiteX6-285" fmla="*/ 655383 w 2044579"/>
                <a:gd name="connsiteY6-286" fmla="*/ 765358 h 4942498"/>
                <a:gd name="connsiteX0-287" fmla="*/ 655383 w 2044579"/>
                <a:gd name="connsiteY0-288" fmla="*/ 755574 h 4932714"/>
                <a:gd name="connsiteX1-289" fmla="*/ 2044579 w 2044579"/>
                <a:gd name="connsiteY1-290" fmla="*/ 172641 h 4932714"/>
                <a:gd name="connsiteX2-291" fmla="*/ 1464554 w 2044579"/>
                <a:gd name="connsiteY2-292" fmla="*/ 552374 h 4932714"/>
                <a:gd name="connsiteX3-293" fmla="*/ 1470904 w 2044579"/>
                <a:gd name="connsiteY3-294" fmla="*/ 4114538 h 4932714"/>
                <a:gd name="connsiteX4-295" fmla="*/ 2242 w 2044579"/>
                <a:gd name="connsiteY4-296" fmla="*/ 4687492 h 4932714"/>
                <a:gd name="connsiteX5-297" fmla="*/ 655383 w 2044579"/>
                <a:gd name="connsiteY5-298" fmla="*/ 4178038 h 4932714"/>
                <a:gd name="connsiteX6-299" fmla="*/ 655383 w 2044579"/>
                <a:gd name="connsiteY6-300" fmla="*/ 755574 h 4932714"/>
                <a:gd name="connsiteX0-301" fmla="*/ 655383 w 2044579"/>
                <a:gd name="connsiteY0-302" fmla="*/ 755574 h 4932714"/>
                <a:gd name="connsiteX1-303" fmla="*/ 2044579 w 2044579"/>
                <a:gd name="connsiteY1-304" fmla="*/ 172641 h 4932714"/>
                <a:gd name="connsiteX2-305" fmla="*/ 1464554 w 2044579"/>
                <a:gd name="connsiteY2-306" fmla="*/ 552374 h 4932714"/>
                <a:gd name="connsiteX3-307" fmla="*/ 1470904 w 2044579"/>
                <a:gd name="connsiteY3-308" fmla="*/ 4114538 h 4932714"/>
                <a:gd name="connsiteX4-309" fmla="*/ 2242 w 2044579"/>
                <a:gd name="connsiteY4-310" fmla="*/ 4687492 h 4932714"/>
                <a:gd name="connsiteX5-311" fmla="*/ 655383 w 2044579"/>
                <a:gd name="connsiteY5-312" fmla="*/ 4178038 h 4932714"/>
                <a:gd name="connsiteX6-313" fmla="*/ 655383 w 2044579"/>
                <a:gd name="connsiteY6-314" fmla="*/ 755574 h 4932714"/>
                <a:gd name="connsiteX0-315" fmla="*/ 655383 w 2044579"/>
                <a:gd name="connsiteY0-316" fmla="*/ 755574 h 4932714"/>
                <a:gd name="connsiteX1-317" fmla="*/ 2044579 w 2044579"/>
                <a:gd name="connsiteY1-318" fmla="*/ 172641 h 4932714"/>
                <a:gd name="connsiteX2-319" fmla="*/ 1464554 w 2044579"/>
                <a:gd name="connsiteY2-320" fmla="*/ 552374 h 4932714"/>
                <a:gd name="connsiteX3-321" fmla="*/ 1470904 w 2044579"/>
                <a:gd name="connsiteY3-322" fmla="*/ 4114538 h 4932714"/>
                <a:gd name="connsiteX4-323" fmla="*/ 2242 w 2044579"/>
                <a:gd name="connsiteY4-324" fmla="*/ 4687492 h 4932714"/>
                <a:gd name="connsiteX5-325" fmla="*/ 655383 w 2044579"/>
                <a:gd name="connsiteY5-326" fmla="*/ 4178038 h 4932714"/>
                <a:gd name="connsiteX6-327" fmla="*/ 655383 w 2044579"/>
                <a:gd name="connsiteY6-328" fmla="*/ 755574 h 4932714"/>
                <a:gd name="connsiteX0-329" fmla="*/ 655383 w 2050929"/>
                <a:gd name="connsiteY0-330" fmla="*/ 758871 h 4936011"/>
                <a:gd name="connsiteX1-331" fmla="*/ 2050929 w 2050929"/>
                <a:gd name="connsiteY1-332" fmla="*/ 169588 h 4936011"/>
                <a:gd name="connsiteX2-333" fmla="*/ 1464554 w 2050929"/>
                <a:gd name="connsiteY2-334" fmla="*/ 555671 h 4936011"/>
                <a:gd name="connsiteX3-335" fmla="*/ 1470904 w 2050929"/>
                <a:gd name="connsiteY3-336" fmla="*/ 4117835 h 4936011"/>
                <a:gd name="connsiteX4-337" fmla="*/ 2242 w 2050929"/>
                <a:gd name="connsiteY4-338" fmla="*/ 4690789 h 4936011"/>
                <a:gd name="connsiteX5-339" fmla="*/ 655383 w 2050929"/>
                <a:gd name="connsiteY5-340" fmla="*/ 4181335 h 4936011"/>
                <a:gd name="connsiteX6-341" fmla="*/ 655383 w 2050929"/>
                <a:gd name="connsiteY6-342" fmla="*/ 758871 h 4936011"/>
                <a:gd name="connsiteX0-343" fmla="*/ 655383 w 2063629"/>
                <a:gd name="connsiteY0-344" fmla="*/ 758871 h 4936011"/>
                <a:gd name="connsiteX1-345" fmla="*/ 2063629 w 2063629"/>
                <a:gd name="connsiteY1-346" fmla="*/ 169588 h 4936011"/>
                <a:gd name="connsiteX2-347" fmla="*/ 1464554 w 2063629"/>
                <a:gd name="connsiteY2-348" fmla="*/ 555671 h 4936011"/>
                <a:gd name="connsiteX3-349" fmla="*/ 1470904 w 2063629"/>
                <a:gd name="connsiteY3-350" fmla="*/ 4117835 h 4936011"/>
                <a:gd name="connsiteX4-351" fmla="*/ 2242 w 2063629"/>
                <a:gd name="connsiteY4-352" fmla="*/ 4690789 h 4936011"/>
                <a:gd name="connsiteX5-353" fmla="*/ 655383 w 2063629"/>
                <a:gd name="connsiteY5-354" fmla="*/ 4181335 h 4936011"/>
                <a:gd name="connsiteX6-355" fmla="*/ 655383 w 2063629"/>
                <a:gd name="connsiteY6-356" fmla="*/ 758871 h 4936011"/>
                <a:gd name="connsiteX0-357" fmla="*/ 655383 w 2063629"/>
                <a:gd name="connsiteY0-358" fmla="*/ 749684 h 4926824"/>
                <a:gd name="connsiteX1-359" fmla="*/ 2063629 w 2063629"/>
                <a:gd name="connsiteY1-360" fmla="*/ 160401 h 4926824"/>
                <a:gd name="connsiteX2-361" fmla="*/ 1464554 w 2063629"/>
                <a:gd name="connsiteY2-362" fmla="*/ 546484 h 4926824"/>
                <a:gd name="connsiteX3-363" fmla="*/ 1470904 w 2063629"/>
                <a:gd name="connsiteY3-364" fmla="*/ 4108648 h 4926824"/>
                <a:gd name="connsiteX4-365" fmla="*/ 2242 w 2063629"/>
                <a:gd name="connsiteY4-366" fmla="*/ 4681602 h 4926824"/>
                <a:gd name="connsiteX5-367" fmla="*/ 655383 w 2063629"/>
                <a:gd name="connsiteY5-368" fmla="*/ 4172148 h 4926824"/>
                <a:gd name="connsiteX6-369" fmla="*/ 655383 w 2063629"/>
                <a:gd name="connsiteY6-370" fmla="*/ 749684 h 4926824"/>
                <a:gd name="connsiteX0-371" fmla="*/ 636333 w 2063629"/>
                <a:gd name="connsiteY0-372" fmla="*/ 795790 h 4890380"/>
                <a:gd name="connsiteX1-373" fmla="*/ 2063629 w 2063629"/>
                <a:gd name="connsiteY1-374" fmla="*/ 123957 h 4890380"/>
                <a:gd name="connsiteX2-375" fmla="*/ 1464554 w 2063629"/>
                <a:gd name="connsiteY2-376" fmla="*/ 510040 h 4890380"/>
                <a:gd name="connsiteX3-377" fmla="*/ 1470904 w 2063629"/>
                <a:gd name="connsiteY3-378" fmla="*/ 4072204 h 4890380"/>
                <a:gd name="connsiteX4-379" fmla="*/ 2242 w 2063629"/>
                <a:gd name="connsiteY4-380" fmla="*/ 4645158 h 4890380"/>
                <a:gd name="connsiteX5-381" fmla="*/ 655383 w 2063629"/>
                <a:gd name="connsiteY5-382" fmla="*/ 4135704 h 4890380"/>
                <a:gd name="connsiteX6-383" fmla="*/ 636333 w 2063629"/>
                <a:gd name="connsiteY6-384" fmla="*/ 795790 h 4890380"/>
                <a:gd name="connsiteX0-385" fmla="*/ 636333 w 2063629"/>
                <a:gd name="connsiteY0-386" fmla="*/ 823566 h 4918156"/>
                <a:gd name="connsiteX1-387" fmla="*/ 2063629 w 2063629"/>
                <a:gd name="connsiteY1-388" fmla="*/ 151733 h 4918156"/>
                <a:gd name="connsiteX2-389" fmla="*/ 1464554 w 2063629"/>
                <a:gd name="connsiteY2-390" fmla="*/ 537816 h 4918156"/>
                <a:gd name="connsiteX3-391" fmla="*/ 1470904 w 2063629"/>
                <a:gd name="connsiteY3-392" fmla="*/ 4099980 h 4918156"/>
                <a:gd name="connsiteX4-393" fmla="*/ 2242 w 2063629"/>
                <a:gd name="connsiteY4-394" fmla="*/ 4672934 h 4918156"/>
                <a:gd name="connsiteX5-395" fmla="*/ 655383 w 2063629"/>
                <a:gd name="connsiteY5-396" fmla="*/ 4163480 h 4918156"/>
                <a:gd name="connsiteX6-397" fmla="*/ 636333 w 2063629"/>
                <a:gd name="connsiteY6-398" fmla="*/ 823566 h 4918156"/>
                <a:gd name="connsiteX0-399" fmla="*/ 636333 w 2063629"/>
                <a:gd name="connsiteY0-400" fmla="*/ 823566 h 4921345"/>
                <a:gd name="connsiteX1-401" fmla="*/ 2063629 w 2063629"/>
                <a:gd name="connsiteY1-402" fmla="*/ 151733 h 4921345"/>
                <a:gd name="connsiteX2-403" fmla="*/ 1464554 w 2063629"/>
                <a:gd name="connsiteY2-404" fmla="*/ 537816 h 4921345"/>
                <a:gd name="connsiteX3-405" fmla="*/ 1464554 w 2063629"/>
                <a:gd name="connsiteY3-406" fmla="*/ 4106330 h 4921345"/>
                <a:gd name="connsiteX4-407" fmla="*/ 2242 w 2063629"/>
                <a:gd name="connsiteY4-408" fmla="*/ 4672934 h 4921345"/>
                <a:gd name="connsiteX5-409" fmla="*/ 655383 w 2063629"/>
                <a:gd name="connsiteY5-410" fmla="*/ 4163480 h 4921345"/>
                <a:gd name="connsiteX6-411" fmla="*/ 636333 w 2063629"/>
                <a:gd name="connsiteY6-412" fmla="*/ 823566 h 4921345"/>
                <a:gd name="connsiteX0-413" fmla="*/ 636333 w 2063629"/>
                <a:gd name="connsiteY0-414" fmla="*/ 823566 h 4909443"/>
                <a:gd name="connsiteX1-415" fmla="*/ 2063629 w 2063629"/>
                <a:gd name="connsiteY1-416" fmla="*/ 151733 h 4909443"/>
                <a:gd name="connsiteX2-417" fmla="*/ 1464554 w 2063629"/>
                <a:gd name="connsiteY2-418" fmla="*/ 537816 h 4909443"/>
                <a:gd name="connsiteX3-419" fmla="*/ 1464554 w 2063629"/>
                <a:gd name="connsiteY3-420" fmla="*/ 4106330 h 4909443"/>
                <a:gd name="connsiteX4-421" fmla="*/ 2242 w 2063629"/>
                <a:gd name="connsiteY4-422" fmla="*/ 4672934 h 4909443"/>
                <a:gd name="connsiteX5-423" fmla="*/ 655383 w 2063629"/>
                <a:gd name="connsiteY5-424" fmla="*/ 4163480 h 4909443"/>
                <a:gd name="connsiteX6-425" fmla="*/ 636333 w 2063629"/>
                <a:gd name="connsiteY6-426" fmla="*/ 823566 h 4909443"/>
                <a:gd name="connsiteX0-427" fmla="*/ 636333 w 2025529"/>
                <a:gd name="connsiteY0-428" fmla="*/ 823566 h 4909443"/>
                <a:gd name="connsiteX1-429" fmla="*/ 2025529 w 2025529"/>
                <a:gd name="connsiteY1-430" fmla="*/ 151733 h 4909443"/>
                <a:gd name="connsiteX2-431" fmla="*/ 1464554 w 2025529"/>
                <a:gd name="connsiteY2-432" fmla="*/ 537816 h 4909443"/>
                <a:gd name="connsiteX3-433" fmla="*/ 1464554 w 2025529"/>
                <a:gd name="connsiteY3-434" fmla="*/ 4106330 h 4909443"/>
                <a:gd name="connsiteX4-435" fmla="*/ 2242 w 2025529"/>
                <a:gd name="connsiteY4-436" fmla="*/ 4672934 h 4909443"/>
                <a:gd name="connsiteX5-437" fmla="*/ 655383 w 2025529"/>
                <a:gd name="connsiteY5-438" fmla="*/ 4163480 h 4909443"/>
                <a:gd name="connsiteX6-439" fmla="*/ 636333 w 2025529"/>
                <a:gd name="connsiteY6-440" fmla="*/ 823566 h 4909443"/>
                <a:gd name="connsiteX0-441" fmla="*/ 636333 w 2025529"/>
                <a:gd name="connsiteY0-442" fmla="*/ 838891 h 4924768"/>
                <a:gd name="connsiteX1-443" fmla="*/ 2025529 w 2025529"/>
                <a:gd name="connsiteY1-444" fmla="*/ 167058 h 4924768"/>
                <a:gd name="connsiteX2-445" fmla="*/ 1464554 w 2025529"/>
                <a:gd name="connsiteY2-446" fmla="*/ 553141 h 4924768"/>
                <a:gd name="connsiteX3-447" fmla="*/ 1464554 w 2025529"/>
                <a:gd name="connsiteY3-448" fmla="*/ 4121655 h 4924768"/>
                <a:gd name="connsiteX4-449" fmla="*/ 2242 w 2025529"/>
                <a:gd name="connsiteY4-450" fmla="*/ 4688259 h 4924768"/>
                <a:gd name="connsiteX5-451" fmla="*/ 655383 w 2025529"/>
                <a:gd name="connsiteY5-452" fmla="*/ 4178805 h 4924768"/>
                <a:gd name="connsiteX6-453" fmla="*/ 636333 w 2025529"/>
                <a:gd name="connsiteY6-454" fmla="*/ 838891 h 4924768"/>
                <a:gd name="connsiteX0-455" fmla="*/ 636333 w 2025529"/>
                <a:gd name="connsiteY0-456" fmla="*/ 838891 h 4924768"/>
                <a:gd name="connsiteX1-457" fmla="*/ 2025529 w 2025529"/>
                <a:gd name="connsiteY1-458" fmla="*/ 167058 h 4924768"/>
                <a:gd name="connsiteX2-459" fmla="*/ 1464554 w 2025529"/>
                <a:gd name="connsiteY2-460" fmla="*/ 553141 h 4924768"/>
                <a:gd name="connsiteX3-461" fmla="*/ 1464554 w 2025529"/>
                <a:gd name="connsiteY3-462" fmla="*/ 4121655 h 4924768"/>
                <a:gd name="connsiteX4-463" fmla="*/ 2242 w 2025529"/>
                <a:gd name="connsiteY4-464" fmla="*/ 4688259 h 4924768"/>
                <a:gd name="connsiteX5-465" fmla="*/ 655383 w 2025529"/>
                <a:gd name="connsiteY5-466" fmla="*/ 4178805 h 4924768"/>
                <a:gd name="connsiteX6-467" fmla="*/ 636333 w 2025529"/>
                <a:gd name="connsiteY6-468" fmla="*/ 838891 h 4924768"/>
                <a:gd name="connsiteX0-469" fmla="*/ 636333 w 2025529"/>
                <a:gd name="connsiteY0-470" fmla="*/ 838891 h 4924768"/>
                <a:gd name="connsiteX1-471" fmla="*/ 2025529 w 2025529"/>
                <a:gd name="connsiteY1-472" fmla="*/ 167058 h 4924768"/>
                <a:gd name="connsiteX2-473" fmla="*/ 1464554 w 2025529"/>
                <a:gd name="connsiteY2-474" fmla="*/ 553141 h 4924768"/>
                <a:gd name="connsiteX3-475" fmla="*/ 1464554 w 2025529"/>
                <a:gd name="connsiteY3-476" fmla="*/ 4121655 h 4924768"/>
                <a:gd name="connsiteX4-477" fmla="*/ 2242 w 2025529"/>
                <a:gd name="connsiteY4-478" fmla="*/ 4688259 h 4924768"/>
                <a:gd name="connsiteX5-479" fmla="*/ 655383 w 2025529"/>
                <a:gd name="connsiteY5-480" fmla="*/ 4178805 h 4924768"/>
                <a:gd name="connsiteX6-481" fmla="*/ 636333 w 2025529"/>
                <a:gd name="connsiteY6-482" fmla="*/ 838891 h 4924768"/>
                <a:gd name="connsiteX0-483" fmla="*/ 629983 w 2025529"/>
                <a:gd name="connsiteY0-484" fmla="*/ 831773 h 4930350"/>
                <a:gd name="connsiteX1-485" fmla="*/ 2025529 w 2025529"/>
                <a:gd name="connsiteY1-486" fmla="*/ 172640 h 4930350"/>
                <a:gd name="connsiteX2-487" fmla="*/ 1464554 w 2025529"/>
                <a:gd name="connsiteY2-488" fmla="*/ 558723 h 4930350"/>
                <a:gd name="connsiteX3-489" fmla="*/ 1464554 w 2025529"/>
                <a:gd name="connsiteY3-490" fmla="*/ 4127237 h 4930350"/>
                <a:gd name="connsiteX4-491" fmla="*/ 2242 w 2025529"/>
                <a:gd name="connsiteY4-492" fmla="*/ 4693841 h 4930350"/>
                <a:gd name="connsiteX5-493" fmla="*/ 655383 w 2025529"/>
                <a:gd name="connsiteY5-494" fmla="*/ 4184387 h 4930350"/>
                <a:gd name="connsiteX6-495" fmla="*/ 629983 w 2025529"/>
                <a:gd name="connsiteY6-496" fmla="*/ 831773 h 4930350"/>
                <a:gd name="connsiteX0-497" fmla="*/ 629983 w 2025529"/>
                <a:gd name="connsiteY0-498" fmla="*/ 838892 h 4924769"/>
                <a:gd name="connsiteX1-499" fmla="*/ 2025529 w 2025529"/>
                <a:gd name="connsiteY1-500" fmla="*/ 167059 h 4924769"/>
                <a:gd name="connsiteX2-501" fmla="*/ 1464554 w 2025529"/>
                <a:gd name="connsiteY2-502" fmla="*/ 553142 h 4924769"/>
                <a:gd name="connsiteX3-503" fmla="*/ 1464554 w 2025529"/>
                <a:gd name="connsiteY3-504" fmla="*/ 4121656 h 4924769"/>
                <a:gd name="connsiteX4-505" fmla="*/ 2242 w 2025529"/>
                <a:gd name="connsiteY4-506" fmla="*/ 4688260 h 4924769"/>
                <a:gd name="connsiteX5-507" fmla="*/ 655383 w 2025529"/>
                <a:gd name="connsiteY5-508" fmla="*/ 4178806 h 4924769"/>
                <a:gd name="connsiteX6-509" fmla="*/ 629983 w 2025529"/>
                <a:gd name="connsiteY6-510" fmla="*/ 838892 h 4924769"/>
                <a:gd name="connsiteX0-511" fmla="*/ 629983 w 2025529"/>
                <a:gd name="connsiteY0-512" fmla="*/ 821906 h 4907783"/>
                <a:gd name="connsiteX1-513" fmla="*/ 2025529 w 2025529"/>
                <a:gd name="connsiteY1-514" fmla="*/ 150073 h 4907783"/>
                <a:gd name="connsiteX2-515" fmla="*/ 1464554 w 2025529"/>
                <a:gd name="connsiteY2-516" fmla="*/ 536156 h 4907783"/>
                <a:gd name="connsiteX3-517" fmla="*/ 1464554 w 2025529"/>
                <a:gd name="connsiteY3-518" fmla="*/ 4104670 h 4907783"/>
                <a:gd name="connsiteX4-519" fmla="*/ 2242 w 2025529"/>
                <a:gd name="connsiteY4-520" fmla="*/ 4671274 h 4907783"/>
                <a:gd name="connsiteX5-521" fmla="*/ 655383 w 2025529"/>
                <a:gd name="connsiteY5-522" fmla="*/ 4161820 h 4907783"/>
                <a:gd name="connsiteX6-523" fmla="*/ 629983 w 2025529"/>
                <a:gd name="connsiteY6-524" fmla="*/ 821906 h 4907783"/>
                <a:gd name="connsiteX0-525" fmla="*/ 636333 w 2025529"/>
                <a:gd name="connsiteY0-526" fmla="*/ 864432 h 4880459"/>
                <a:gd name="connsiteX1-527" fmla="*/ 2025529 w 2025529"/>
                <a:gd name="connsiteY1-528" fmla="*/ 122749 h 4880459"/>
                <a:gd name="connsiteX2-529" fmla="*/ 1464554 w 2025529"/>
                <a:gd name="connsiteY2-530" fmla="*/ 508832 h 4880459"/>
                <a:gd name="connsiteX3-531" fmla="*/ 1464554 w 2025529"/>
                <a:gd name="connsiteY3-532" fmla="*/ 4077346 h 4880459"/>
                <a:gd name="connsiteX4-533" fmla="*/ 2242 w 2025529"/>
                <a:gd name="connsiteY4-534" fmla="*/ 4643950 h 4880459"/>
                <a:gd name="connsiteX5-535" fmla="*/ 655383 w 2025529"/>
                <a:gd name="connsiteY5-536" fmla="*/ 4134496 h 4880459"/>
                <a:gd name="connsiteX6-537" fmla="*/ 636333 w 2025529"/>
                <a:gd name="connsiteY6-538" fmla="*/ 864432 h 4880459"/>
                <a:gd name="connsiteX0-539" fmla="*/ 636333 w 2025529"/>
                <a:gd name="connsiteY0-540" fmla="*/ 900258 h 4916285"/>
                <a:gd name="connsiteX1-541" fmla="*/ 2025529 w 2025529"/>
                <a:gd name="connsiteY1-542" fmla="*/ 158575 h 4916285"/>
                <a:gd name="connsiteX2-543" fmla="*/ 1464554 w 2025529"/>
                <a:gd name="connsiteY2-544" fmla="*/ 544658 h 4916285"/>
                <a:gd name="connsiteX3-545" fmla="*/ 1464554 w 2025529"/>
                <a:gd name="connsiteY3-546" fmla="*/ 4113172 h 4916285"/>
                <a:gd name="connsiteX4-547" fmla="*/ 2242 w 2025529"/>
                <a:gd name="connsiteY4-548" fmla="*/ 4679776 h 4916285"/>
                <a:gd name="connsiteX5-549" fmla="*/ 655383 w 2025529"/>
                <a:gd name="connsiteY5-550" fmla="*/ 4170322 h 4916285"/>
                <a:gd name="connsiteX6-551" fmla="*/ 636333 w 2025529"/>
                <a:gd name="connsiteY6-552" fmla="*/ 900258 h 4916285"/>
                <a:gd name="connsiteX0-553" fmla="*/ 636333 w 2025529"/>
                <a:gd name="connsiteY0-554" fmla="*/ 945812 h 4961839"/>
                <a:gd name="connsiteX1-555" fmla="*/ 2025529 w 2025529"/>
                <a:gd name="connsiteY1-556" fmla="*/ 204129 h 4961839"/>
                <a:gd name="connsiteX2-557" fmla="*/ 1464554 w 2025529"/>
                <a:gd name="connsiteY2-558" fmla="*/ 590212 h 4961839"/>
                <a:gd name="connsiteX3-559" fmla="*/ 1464554 w 2025529"/>
                <a:gd name="connsiteY3-560" fmla="*/ 4158726 h 4961839"/>
                <a:gd name="connsiteX4-561" fmla="*/ 2242 w 2025529"/>
                <a:gd name="connsiteY4-562" fmla="*/ 4725330 h 4961839"/>
                <a:gd name="connsiteX5-563" fmla="*/ 655383 w 2025529"/>
                <a:gd name="connsiteY5-564" fmla="*/ 4215876 h 4961839"/>
                <a:gd name="connsiteX6-565" fmla="*/ 636333 w 2025529"/>
                <a:gd name="connsiteY6-566" fmla="*/ 945812 h 4961839"/>
                <a:gd name="connsiteX0-567" fmla="*/ 636333 w 2027750"/>
                <a:gd name="connsiteY0-568" fmla="*/ 911220 h 4927247"/>
                <a:gd name="connsiteX1-569" fmla="*/ 2025529 w 2027750"/>
                <a:gd name="connsiteY1-570" fmla="*/ 169537 h 4927247"/>
                <a:gd name="connsiteX2-571" fmla="*/ 1464554 w 2027750"/>
                <a:gd name="connsiteY2-572" fmla="*/ 555620 h 4927247"/>
                <a:gd name="connsiteX3-573" fmla="*/ 1464554 w 2027750"/>
                <a:gd name="connsiteY3-574" fmla="*/ 4124134 h 4927247"/>
                <a:gd name="connsiteX4-575" fmla="*/ 2242 w 2027750"/>
                <a:gd name="connsiteY4-576" fmla="*/ 4690738 h 4927247"/>
                <a:gd name="connsiteX5-577" fmla="*/ 655383 w 2027750"/>
                <a:gd name="connsiteY5-578" fmla="*/ 4181284 h 4927247"/>
                <a:gd name="connsiteX6-579" fmla="*/ 636333 w 2027750"/>
                <a:gd name="connsiteY6-580" fmla="*/ 911220 h 4927247"/>
                <a:gd name="connsiteX0-581" fmla="*/ 636333 w 2027722"/>
                <a:gd name="connsiteY0-582" fmla="*/ 832593 h 4848620"/>
                <a:gd name="connsiteX1-583" fmla="*/ 2025529 w 2027722"/>
                <a:gd name="connsiteY1-584" fmla="*/ 90910 h 4848620"/>
                <a:gd name="connsiteX2-585" fmla="*/ 1464554 w 2027722"/>
                <a:gd name="connsiteY2-586" fmla="*/ 476993 h 4848620"/>
                <a:gd name="connsiteX3-587" fmla="*/ 1464554 w 2027722"/>
                <a:gd name="connsiteY3-588" fmla="*/ 4045507 h 4848620"/>
                <a:gd name="connsiteX4-589" fmla="*/ 2242 w 2027722"/>
                <a:gd name="connsiteY4-590" fmla="*/ 4612111 h 4848620"/>
                <a:gd name="connsiteX5-591" fmla="*/ 655383 w 2027722"/>
                <a:gd name="connsiteY5-592" fmla="*/ 4102657 h 4848620"/>
                <a:gd name="connsiteX6-593" fmla="*/ 636333 w 2027722"/>
                <a:gd name="connsiteY6-594" fmla="*/ 832593 h 4848620"/>
                <a:gd name="connsiteX0-595" fmla="*/ 636333 w 2027722"/>
                <a:gd name="connsiteY0-596" fmla="*/ 832593 h 4848620"/>
                <a:gd name="connsiteX1-597" fmla="*/ 2025529 w 2027722"/>
                <a:gd name="connsiteY1-598" fmla="*/ 90910 h 4848620"/>
                <a:gd name="connsiteX2-599" fmla="*/ 1464554 w 2027722"/>
                <a:gd name="connsiteY2-600" fmla="*/ 476993 h 4848620"/>
                <a:gd name="connsiteX3-601" fmla="*/ 1464554 w 2027722"/>
                <a:gd name="connsiteY3-602" fmla="*/ 4045507 h 4848620"/>
                <a:gd name="connsiteX4-603" fmla="*/ 2242 w 2027722"/>
                <a:gd name="connsiteY4-604" fmla="*/ 4612111 h 4848620"/>
                <a:gd name="connsiteX5-605" fmla="*/ 655383 w 2027722"/>
                <a:gd name="connsiteY5-606" fmla="*/ 4102657 h 4848620"/>
                <a:gd name="connsiteX6-607" fmla="*/ 636333 w 2027722"/>
                <a:gd name="connsiteY6-608" fmla="*/ 832593 h 4848620"/>
                <a:gd name="connsiteX0-609" fmla="*/ 636333 w 2025529"/>
                <a:gd name="connsiteY0-610" fmla="*/ 900024 h 4916051"/>
                <a:gd name="connsiteX1-611" fmla="*/ 2025529 w 2025529"/>
                <a:gd name="connsiteY1-612" fmla="*/ 158341 h 4916051"/>
                <a:gd name="connsiteX2-613" fmla="*/ 1464554 w 2025529"/>
                <a:gd name="connsiteY2-614" fmla="*/ 544424 h 4916051"/>
                <a:gd name="connsiteX3-615" fmla="*/ 1464554 w 2025529"/>
                <a:gd name="connsiteY3-616" fmla="*/ 4112938 h 4916051"/>
                <a:gd name="connsiteX4-617" fmla="*/ 2242 w 2025529"/>
                <a:gd name="connsiteY4-618" fmla="*/ 4679542 h 4916051"/>
                <a:gd name="connsiteX5-619" fmla="*/ 655383 w 2025529"/>
                <a:gd name="connsiteY5-620" fmla="*/ 4170088 h 4916051"/>
                <a:gd name="connsiteX6-621" fmla="*/ 636333 w 2025529"/>
                <a:gd name="connsiteY6-622" fmla="*/ 900024 h 4916051"/>
                <a:gd name="connsiteX0-623" fmla="*/ 636333 w 2025529"/>
                <a:gd name="connsiteY0-624" fmla="*/ 900024 h 4916051"/>
                <a:gd name="connsiteX1-625" fmla="*/ 2025529 w 2025529"/>
                <a:gd name="connsiteY1-626" fmla="*/ 158341 h 4916051"/>
                <a:gd name="connsiteX2-627" fmla="*/ 1464554 w 2025529"/>
                <a:gd name="connsiteY2-628" fmla="*/ 544424 h 4916051"/>
                <a:gd name="connsiteX3-629" fmla="*/ 1464554 w 2025529"/>
                <a:gd name="connsiteY3-630" fmla="*/ 4112938 h 4916051"/>
                <a:gd name="connsiteX4-631" fmla="*/ 2242 w 2025529"/>
                <a:gd name="connsiteY4-632" fmla="*/ 4679542 h 4916051"/>
                <a:gd name="connsiteX5-633" fmla="*/ 655383 w 2025529"/>
                <a:gd name="connsiteY5-634" fmla="*/ 4170088 h 4916051"/>
                <a:gd name="connsiteX6-635" fmla="*/ 636333 w 2025529"/>
                <a:gd name="connsiteY6-636" fmla="*/ 900024 h 4916051"/>
                <a:gd name="connsiteX0-637" fmla="*/ 636333 w 2025529"/>
                <a:gd name="connsiteY0-638" fmla="*/ 900024 h 4916051"/>
                <a:gd name="connsiteX1-639" fmla="*/ 2025529 w 2025529"/>
                <a:gd name="connsiteY1-640" fmla="*/ 158341 h 4916051"/>
                <a:gd name="connsiteX2-641" fmla="*/ 1464554 w 2025529"/>
                <a:gd name="connsiteY2-642" fmla="*/ 665074 h 4916051"/>
                <a:gd name="connsiteX3-643" fmla="*/ 1464554 w 2025529"/>
                <a:gd name="connsiteY3-644" fmla="*/ 4112938 h 4916051"/>
                <a:gd name="connsiteX4-645" fmla="*/ 2242 w 2025529"/>
                <a:gd name="connsiteY4-646" fmla="*/ 4679542 h 4916051"/>
                <a:gd name="connsiteX5-647" fmla="*/ 655383 w 2025529"/>
                <a:gd name="connsiteY5-648" fmla="*/ 4170088 h 4916051"/>
                <a:gd name="connsiteX6-649" fmla="*/ 636333 w 2025529"/>
                <a:gd name="connsiteY6-650" fmla="*/ 900024 h 4916051"/>
                <a:gd name="connsiteX0-651" fmla="*/ 636333 w 2025529"/>
                <a:gd name="connsiteY0-652" fmla="*/ 900024 h 4916051"/>
                <a:gd name="connsiteX1-653" fmla="*/ 2025529 w 2025529"/>
                <a:gd name="connsiteY1-654" fmla="*/ 158341 h 4916051"/>
                <a:gd name="connsiteX2-655" fmla="*/ 1458204 w 2025529"/>
                <a:gd name="connsiteY2-656" fmla="*/ 677774 h 4916051"/>
                <a:gd name="connsiteX3-657" fmla="*/ 1464554 w 2025529"/>
                <a:gd name="connsiteY3-658" fmla="*/ 4112938 h 4916051"/>
                <a:gd name="connsiteX4-659" fmla="*/ 2242 w 2025529"/>
                <a:gd name="connsiteY4-660" fmla="*/ 4679542 h 4916051"/>
                <a:gd name="connsiteX5-661" fmla="*/ 655383 w 2025529"/>
                <a:gd name="connsiteY5-662" fmla="*/ 4170088 h 4916051"/>
                <a:gd name="connsiteX6-663" fmla="*/ 636333 w 2025529"/>
                <a:gd name="connsiteY6-664" fmla="*/ 900024 h 4916051"/>
                <a:gd name="connsiteX0-665" fmla="*/ 636333 w 2025529"/>
                <a:gd name="connsiteY0-666" fmla="*/ 900024 h 4916051"/>
                <a:gd name="connsiteX1-667" fmla="*/ 2025529 w 2025529"/>
                <a:gd name="connsiteY1-668" fmla="*/ 158341 h 4916051"/>
                <a:gd name="connsiteX2-669" fmla="*/ 1458204 w 2025529"/>
                <a:gd name="connsiteY2-670" fmla="*/ 677774 h 4916051"/>
                <a:gd name="connsiteX3-671" fmla="*/ 1464554 w 2025529"/>
                <a:gd name="connsiteY3-672" fmla="*/ 4112938 h 4916051"/>
                <a:gd name="connsiteX4-673" fmla="*/ 2242 w 2025529"/>
                <a:gd name="connsiteY4-674" fmla="*/ 4679542 h 4916051"/>
                <a:gd name="connsiteX5-675" fmla="*/ 655383 w 2025529"/>
                <a:gd name="connsiteY5-676" fmla="*/ 4170088 h 4916051"/>
                <a:gd name="connsiteX6-677" fmla="*/ 636333 w 2025529"/>
                <a:gd name="connsiteY6-678" fmla="*/ 900024 h 4916051"/>
                <a:gd name="connsiteX0-679" fmla="*/ 636333 w 2025529"/>
                <a:gd name="connsiteY0-680" fmla="*/ 880186 h 4896213"/>
                <a:gd name="connsiteX1-681" fmla="*/ 2025529 w 2025529"/>
                <a:gd name="connsiteY1-682" fmla="*/ 138503 h 4896213"/>
                <a:gd name="connsiteX2-683" fmla="*/ 1458204 w 2025529"/>
                <a:gd name="connsiteY2-684" fmla="*/ 657936 h 4896213"/>
                <a:gd name="connsiteX3-685" fmla="*/ 1464554 w 2025529"/>
                <a:gd name="connsiteY3-686" fmla="*/ 4093100 h 4896213"/>
                <a:gd name="connsiteX4-687" fmla="*/ 2242 w 2025529"/>
                <a:gd name="connsiteY4-688" fmla="*/ 4659704 h 4896213"/>
                <a:gd name="connsiteX5-689" fmla="*/ 655383 w 2025529"/>
                <a:gd name="connsiteY5-690" fmla="*/ 4150250 h 4896213"/>
                <a:gd name="connsiteX6-691" fmla="*/ 636333 w 2025529"/>
                <a:gd name="connsiteY6-692" fmla="*/ 880186 h 4896213"/>
                <a:gd name="connsiteX0-693" fmla="*/ 636333 w 2025529"/>
                <a:gd name="connsiteY0-694" fmla="*/ 880186 h 4896213"/>
                <a:gd name="connsiteX1-695" fmla="*/ 2025529 w 2025529"/>
                <a:gd name="connsiteY1-696" fmla="*/ 138503 h 4896213"/>
                <a:gd name="connsiteX2-697" fmla="*/ 1458204 w 2025529"/>
                <a:gd name="connsiteY2-698" fmla="*/ 657936 h 4896213"/>
                <a:gd name="connsiteX3-699" fmla="*/ 1464554 w 2025529"/>
                <a:gd name="connsiteY3-700" fmla="*/ 4093100 h 4896213"/>
                <a:gd name="connsiteX4-701" fmla="*/ 2242 w 2025529"/>
                <a:gd name="connsiteY4-702" fmla="*/ 4659704 h 4896213"/>
                <a:gd name="connsiteX5-703" fmla="*/ 655383 w 2025529"/>
                <a:gd name="connsiteY5-704" fmla="*/ 4150250 h 4896213"/>
                <a:gd name="connsiteX6-705" fmla="*/ 636333 w 2025529"/>
                <a:gd name="connsiteY6-706" fmla="*/ 880186 h 4896213"/>
                <a:gd name="connsiteX0-707" fmla="*/ 636333 w 2025529"/>
                <a:gd name="connsiteY0-708" fmla="*/ 880186 h 4896213"/>
                <a:gd name="connsiteX1-709" fmla="*/ 2025529 w 2025529"/>
                <a:gd name="connsiteY1-710" fmla="*/ 138503 h 4896213"/>
                <a:gd name="connsiteX2-711" fmla="*/ 1458204 w 2025529"/>
                <a:gd name="connsiteY2-712" fmla="*/ 657936 h 4896213"/>
                <a:gd name="connsiteX3-713" fmla="*/ 1464554 w 2025529"/>
                <a:gd name="connsiteY3-714" fmla="*/ 4093100 h 4896213"/>
                <a:gd name="connsiteX4-715" fmla="*/ 2242 w 2025529"/>
                <a:gd name="connsiteY4-716" fmla="*/ 4659704 h 4896213"/>
                <a:gd name="connsiteX5-717" fmla="*/ 655383 w 2025529"/>
                <a:gd name="connsiteY5-718" fmla="*/ 4150250 h 4896213"/>
                <a:gd name="connsiteX6-719" fmla="*/ 636333 w 2025529"/>
                <a:gd name="connsiteY6-720" fmla="*/ 880186 h 4896213"/>
                <a:gd name="connsiteX0-721" fmla="*/ 636333 w 2025529"/>
                <a:gd name="connsiteY0-722" fmla="*/ 880186 h 4896213"/>
                <a:gd name="connsiteX1-723" fmla="*/ 2025529 w 2025529"/>
                <a:gd name="connsiteY1-724" fmla="*/ 138503 h 4896213"/>
                <a:gd name="connsiteX2-725" fmla="*/ 1458204 w 2025529"/>
                <a:gd name="connsiteY2-726" fmla="*/ 657936 h 4896213"/>
                <a:gd name="connsiteX3-727" fmla="*/ 1464554 w 2025529"/>
                <a:gd name="connsiteY3-728" fmla="*/ 4093100 h 4896213"/>
                <a:gd name="connsiteX4-729" fmla="*/ 2242 w 2025529"/>
                <a:gd name="connsiteY4-730" fmla="*/ 4659704 h 4896213"/>
                <a:gd name="connsiteX5-731" fmla="*/ 655383 w 2025529"/>
                <a:gd name="connsiteY5-732" fmla="*/ 4150250 h 4896213"/>
                <a:gd name="connsiteX6-733" fmla="*/ 636333 w 2025529"/>
                <a:gd name="connsiteY6-734" fmla="*/ 880186 h 4896213"/>
                <a:gd name="connsiteX0-735" fmla="*/ 636333 w 2025529"/>
                <a:gd name="connsiteY0-736" fmla="*/ 880186 h 4896213"/>
                <a:gd name="connsiteX1-737" fmla="*/ 2025529 w 2025529"/>
                <a:gd name="connsiteY1-738" fmla="*/ 138503 h 4896213"/>
                <a:gd name="connsiteX2-739" fmla="*/ 1458204 w 2025529"/>
                <a:gd name="connsiteY2-740" fmla="*/ 657936 h 4896213"/>
                <a:gd name="connsiteX3-741" fmla="*/ 1464554 w 2025529"/>
                <a:gd name="connsiteY3-742" fmla="*/ 4093100 h 4896213"/>
                <a:gd name="connsiteX4-743" fmla="*/ 2242 w 2025529"/>
                <a:gd name="connsiteY4-744" fmla="*/ 4659704 h 4896213"/>
                <a:gd name="connsiteX5-745" fmla="*/ 655383 w 2025529"/>
                <a:gd name="connsiteY5-746" fmla="*/ 4150250 h 4896213"/>
                <a:gd name="connsiteX6-747" fmla="*/ 636333 w 2025529"/>
                <a:gd name="connsiteY6-748" fmla="*/ 880186 h 4896213"/>
                <a:gd name="connsiteX0-749" fmla="*/ 636333 w 2025529"/>
                <a:gd name="connsiteY0-750" fmla="*/ 880186 h 4896213"/>
                <a:gd name="connsiteX1-751" fmla="*/ 2025529 w 2025529"/>
                <a:gd name="connsiteY1-752" fmla="*/ 138503 h 4896213"/>
                <a:gd name="connsiteX2-753" fmla="*/ 1458204 w 2025529"/>
                <a:gd name="connsiteY2-754" fmla="*/ 657936 h 4896213"/>
                <a:gd name="connsiteX3-755" fmla="*/ 1464554 w 2025529"/>
                <a:gd name="connsiteY3-756" fmla="*/ 4093100 h 4896213"/>
                <a:gd name="connsiteX4-757" fmla="*/ 2242 w 2025529"/>
                <a:gd name="connsiteY4-758" fmla="*/ 4659704 h 4896213"/>
                <a:gd name="connsiteX5-759" fmla="*/ 655383 w 2025529"/>
                <a:gd name="connsiteY5-760" fmla="*/ 4150250 h 4896213"/>
                <a:gd name="connsiteX6-761" fmla="*/ 636333 w 2025529"/>
                <a:gd name="connsiteY6-762" fmla="*/ 880186 h 4896213"/>
                <a:gd name="connsiteX0-763" fmla="*/ 636333 w 2025529"/>
                <a:gd name="connsiteY0-764" fmla="*/ 880186 h 4944558"/>
                <a:gd name="connsiteX1-765" fmla="*/ 2025529 w 2025529"/>
                <a:gd name="connsiteY1-766" fmla="*/ 138503 h 4944558"/>
                <a:gd name="connsiteX2-767" fmla="*/ 1458204 w 2025529"/>
                <a:gd name="connsiteY2-768" fmla="*/ 657936 h 4944558"/>
                <a:gd name="connsiteX3-769" fmla="*/ 1464554 w 2025529"/>
                <a:gd name="connsiteY3-770" fmla="*/ 4093100 h 4944558"/>
                <a:gd name="connsiteX4-771" fmla="*/ 2242 w 2025529"/>
                <a:gd name="connsiteY4-772" fmla="*/ 4659704 h 4944558"/>
                <a:gd name="connsiteX5-773" fmla="*/ 655383 w 2025529"/>
                <a:gd name="connsiteY5-774" fmla="*/ 4150250 h 4944558"/>
                <a:gd name="connsiteX6-775" fmla="*/ 636333 w 2025529"/>
                <a:gd name="connsiteY6-776" fmla="*/ 880186 h 4944558"/>
                <a:gd name="connsiteX0-777" fmla="*/ 636333 w 2025529"/>
                <a:gd name="connsiteY0-778" fmla="*/ 880186 h 5015614"/>
                <a:gd name="connsiteX1-779" fmla="*/ 2025529 w 2025529"/>
                <a:gd name="connsiteY1-780" fmla="*/ 138503 h 5015614"/>
                <a:gd name="connsiteX2-781" fmla="*/ 1458204 w 2025529"/>
                <a:gd name="connsiteY2-782" fmla="*/ 657936 h 5015614"/>
                <a:gd name="connsiteX3-783" fmla="*/ 1464554 w 2025529"/>
                <a:gd name="connsiteY3-784" fmla="*/ 4093100 h 5015614"/>
                <a:gd name="connsiteX4-785" fmla="*/ 2242 w 2025529"/>
                <a:gd name="connsiteY4-786" fmla="*/ 4659704 h 5015614"/>
                <a:gd name="connsiteX5-787" fmla="*/ 655383 w 2025529"/>
                <a:gd name="connsiteY5-788" fmla="*/ 4150250 h 5015614"/>
                <a:gd name="connsiteX6-789" fmla="*/ 636333 w 2025529"/>
                <a:gd name="connsiteY6-790" fmla="*/ 880186 h 5015614"/>
                <a:gd name="connsiteX0-791" fmla="*/ 636333 w 2025529"/>
                <a:gd name="connsiteY0-792" fmla="*/ 880186 h 4800902"/>
                <a:gd name="connsiteX1-793" fmla="*/ 2025529 w 2025529"/>
                <a:gd name="connsiteY1-794" fmla="*/ 138503 h 4800902"/>
                <a:gd name="connsiteX2-795" fmla="*/ 1458204 w 2025529"/>
                <a:gd name="connsiteY2-796" fmla="*/ 657936 h 4800902"/>
                <a:gd name="connsiteX3-797" fmla="*/ 1464554 w 2025529"/>
                <a:gd name="connsiteY3-798" fmla="*/ 4093100 h 4800902"/>
                <a:gd name="connsiteX4-799" fmla="*/ 2242 w 2025529"/>
                <a:gd name="connsiteY4-800" fmla="*/ 4659704 h 4800902"/>
                <a:gd name="connsiteX5-801" fmla="*/ 655383 w 2025529"/>
                <a:gd name="connsiteY5-802" fmla="*/ 4150250 h 4800902"/>
                <a:gd name="connsiteX6-803" fmla="*/ 636333 w 2025529"/>
                <a:gd name="connsiteY6-804" fmla="*/ 880186 h 4800902"/>
                <a:gd name="connsiteX0-805" fmla="*/ 636333 w 2025529"/>
                <a:gd name="connsiteY0-806" fmla="*/ 880186 h 4910204"/>
                <a:gd name="connsiteX1-807" fmla="*/ 2025529 w 2025529"/>
                <a:gd name="connsiteY1-808" fmla="*/ 138503 h 4910204"/>
                <a:gd name="connsiteX2-809" fmla="*/ 1458204 w 2025529"/>
                <a:gd name="connsiteY2-810" fmla="*/ 657936 h 4910204"/>
                <a:gd name="connsiteX3-811" fmla="*/ 1464554 w 2025529"/>
                <a:gd name="connsiteY3-812" fmla="*/ 4093100 h 4910204"/>
                <a:gd name="connsiteX4-813" fmla="*/ 2242 w 2025529"/>
                <a:gd name="connsiteY4-814" fmla="*/ 4659704 h 4910204"/>
                <a:gd name="connsiteX5-815" fmla="*/ 655383 w 2025529"/>
                <a:gd name="connsiteY5-816" fmla="*/ 4150250 h 4910204"/>
                <a:gd name="connsiteX6-817" fmla="*/ 636333 w 2025529"/>
                <a:gd name="connsiteY6-818" fmla="*/ 880186 h 4910204"/>
                <a:gd name="connsiteX0-819" fmla="*/ 636333 w 2025529"/>
                <a:gd name="connsiteY0-820" fmla="*/ 880186 h 4916546"/>
                <a:gd name="connsiteX1-821" fmla="*/ 2025529 w 2025529"/>
                <a:gd name="connsiteY1-822" fmla="*/ 138503 h 4916546"/>
                <a:gd name="connsiteX2-823" fmla="*/ 1458204 w 2025529"/>
                <a:gd name="connsiteY2-824" fmla="*/ 657936 h 4916546"/>
                <a:gd name="connsiteX3-825" fmla="*/ 1464554 w 2025529"/>
                <a:gd name="connsiteY3-826" fmla="*/ 4093100 h 4916546"/>
                <a:gd name="connsiteX4-827" fmla="*/ 2242 w 2025529"/>
                <a:gd name="connsiteY4-828" fmla="*/ 4659704 h 4916546"/>
                <a:gd name="connsiteX5-829" fmla="*/ 655383 w 2025529"/>
                <a:gd name="connsiteY5-830" fmla="*/ 4150250 h 4916546"/>
                <a:gd name="connsiteX6-831" fmla="*/ 636333 w 2025529"/>
                <a:gd name="connsiteY6-832" fmla="*/ 880186 h 4916546"/>
                <a:gd name="connsiteX0-833" fmla="*/ 636333 w 2025529"/>
                <a:gd name="connsiteY0-834" fmla="*/ 880186 h 4913731"/>
                <a:gd name="connsiteX1-835" fmla="*/ 2025529 w 2025529"/>
                <a:gd name="connsiteY1-836" fmla="*/ 138503 h 4913731"/>
                <a:gd name="connsiteX2-837" fmla="*/ 1458204 w 2025529"/>
                <a:gd name="connsiteY2-838" fmla="*/ 657936 h 4913731"/>
                <a:gd name="connsiteX3-839" fmla="*/ 1464554 w 2025529"/>
                <a:gd name="connsiteY3-840" fmla="*/ 4093100 h 4913731"/>
                <a:gd name="connsiteX4-841" fmla="*/ 2242 w 2025529"/>
                <a:gd name="connsiteY4-842" fmla="*/ 4659704 h 4913731"/>
                <a:gd name="connsiteX5-843" fmla="*/ 655383 w 2025529"/>
                <a:gd name="connsiteY5-844" fmla="*/ 4150250 h 4913731"/>
                <a:gd name="connsiteX6-845" fmla="*/ 636333 w 2025529"/>
                <a:gd name="connsiteY6-846" fmla="*/ 880186 h 4913731"/>
                <a:gd name="connsiteX0-847" fmla="*/ 636333 w 2025529"/>
                <a:gd name="connsiteY0-848" fmla="*/ 880186 h 4895593"/>
                <a:gd name="connsiteX1-849" fmla="*/ 2025529 w 2025529"/>
                <a:gd name="connsiteY1-850" fmla="*/ 138503 h 4895593"/>
                <a:gd name="connsiteX2-851" fmla="*/ 1458204 w 2025529"/>
                <a:gd name="connsiteY2-852" fmla="*/ 657936 h 4895593"/>
                <a:gd name="connsiteX3-853" fmla="*/ 1470904 w 2025529"/>
                <a:gd name="connsiteY3-854" fmla="*/ 4010550 h 4895593"/>
                <a:gd name="connsiteX4-855" fmla="*/ 2242 w 2025529"/>
                <a:gd name="connsiteY4-856" fmla="*/ 4659704 h 4895593"/>
                <a:gd name="connsiteX5-857" fmla="*/ 655383 w 2025529"/>
                <a:gd name="connsiteY5-858" fmla="*/ 4150250 h 4895593"/>
                <a:gd name="connsiteX6-859" fmla="*/ 636333 w 2025529"/>
                <a:gd name="connsiteY6-860" fmla="*/ 880186 h 4895593"/>
                <a:gd name="connsiteX0-861" fmla="*/ 636333 w 2025529"/>
                <a:gd name="connsiteY0-862" fmla="*/ 880186 h 4917918"/>
                <a:gd name="connsiteX1-863" fmla="*/ 2025529 w 2025529"/>
                <a:gd name="connsiteY1-864" fmla="*/ 138503 h 4917918"/>
                <a:gd name="connsiteX2-865" fmla="*/ 1458204 w 2025529"/>
                <a:gd name="connsiteY2-866" fmla="*/ 657936 h 4917918"/>
                <a:gd name="connsiteX3-867" fmla="*/ 1470904 w 2025529"/>
                <a:gd name="connsiteY3-868" fmla="*/ 4010550 h 4917918"/>
                <a:gd name="connsiteX4-869" fmla="*/ 2242 w 2025529"/>
                <a:gd name="connsiteY4-870" fmla="*/ 4659704 h 4917918"/>
                <a:gd name="connsiteX5-871" fmla="*/ 655383 w 2025529"/>
                <a:gd name="connsiteY5-872" fmla="*/ 4150250 h 4917918"/>
                <a:gd name="connsiteX6-873" fmla="*/ 636333 w 2025529"/>
                <a:gd name="connsiteY6-874" fmla="*/ 880186 h 4917918"/>
                <a:gd name="connsiteX0-875" fmla="*/ 644042 w 2025529"/>
                <a:gd name="connsiteY0-876" fmla="*/ 1704986 h 4804531"/>
                <a:gd name="connsiteX1-877" fmla="*/ 2025529 w 2025529"/>
                <a:gd name="connsiteY1-878" fmla="*/ 25116 h 4804531"/>
                <a:gd name="connsiteX2-879" fmla="*/ 1458204 w 2025529"/>
                <a:gd name="connsiteY2-880" fmla="*/ 544549 h 4804531"/>
                <a:gd name="connsiteX3-881" fmla="*/ 1470904 w 2025529"/>
                <a:gd name="connsiteY3-882" fmla="*/ 3897163 h 4804531"/>
                <a:gd name="connsiteX4-883" fmla="*/ 2242 w 2025529"/>
                <a:gd name="connsiteY4-884" fmla="*/ 4546317 h 4804531"/>
                <a:gd name="connsiteX5-885" fmla="*/ 655383 w 2025529"/>
                <a:gd name="connsiteY5-886" fmla="*/ 4036863 h 4804531"/>
                <a:gd name="connsiteX6-887" fmla="*/ 644042 w 2025529"/>
                <a:gd name="connsiteY6-888" fmla="*/ 1704986 h 4804531"/>
                <a:gd name="connsiteX0-889" fmla="*/ 644042 w 2025529"/>
                <a:gd name="connsiteY0-890" fmla="*/ 1704986 h 4804531"/>
                <a:gd name="connsiteX1-891" fmla="*/ 2025529 w 2025529"/>
                <a:gd name="connsiteY1-892" fmla="*/ 25116 h 4804531"/>
                <a:gd name="connsiteX2-893" fmla="*/ 1458204 w 2025529"/>
                <a:gd name="connsiteY2-894" fmla="*/ 544549 h 4804531"/>
                <a:gd name="connsiteX3-895" fmla="*/ 1470904 w 2025529"/>
                <a:gd name="connsiteY3-896" fmla="*/ 3897163 h 4804531"/>
                <a:gd name="connsiteX4-897" fmla="*/ 2242 w 2025529"/>
                <a:gd name="connsiteY4-898" fmla="*/ 4546317 h 4804531"/>
                <a:gd name="connsiteX5-899" fmla="*/ 655383 w 2025529"/>
                <a:gd name="connsiteY5-900" fmla="*/ 4036863 h 4804531"/>
                <a:gd name="connsiteX6-901" fmla="*/ 644042 w 2025529"/>
                <a:gd name="connsiteY6-902" fmla="*/ 1704986 h 4804531"/>
                <a:gd name="connsiteX0-903" fmla="*/ 644042 w 2025529"/>
                <a:gd name="connsiteY0-904" fmla="*/ 1798557 h 4898102"/>
                <a:gd name="connsiteX1-905" fmla="*/ 2025529 w 2025529"/>
                <a:gd name="connsiteY1-906" fmla="*/ 118687 h 4898102"/>
                <a:gd name="connsiteX2-907" fmla="*/ 1458204 w 2025529"/>
                <a:gd name="connsiteY2-908" fmla="*/ 638120 h 4898102"/>
                <a:gd name="connsiteX3-909" fmla="*/ 1470904 w 2025529"/>
                <a:gd name="connsiteY3-910" fmla="*/ 3990734 h 4898102"/>
                <a:gd name="connsiteX4-911" fmla="*/ 2242 w 2025529"/>
                <a:gd name="connsiteY4-912" fmla="*/ 4639888 h 4898102"/>
                <a:gd name="connsiteX5-913" fmla="*/ 655383 w 2025529"/>
                <a:gd name="connsiteY5-914" fmla="*/ 4130434 h 4898102"/>
                <a:gd name="connsiteX6-915" fmla="*/ 644042 w 2025529"/>
                <a:gd name="connsiteY6-916" fmla="*/ 1798557 h 4898102"/>
                <a:gd name="connsiteX0-917" fmla="*/ 644042 w 2025529"/>
                <a:gd name="connsiteY0-918" fmla="*/ 1798557 h 4898102"/>
                <a:gd name="connsiteX1-919" fmla="*/ 2025529 w 2025529"/>
                <a:gd name="connsiteY1-920" fmla="*/ 118687 h 4898102"/>
                <a:gd name="connsiteX2-921" fmla="*/ 1473623 w 2025529"/>
                <a:gd name="connsiteY2-922" fmla="*/ 1319063 h 4898102"/>
                <a:gd name="connsiteX3-923" fmla="*/ 1470904 w 2025529"/>
                <a:gd name="connsiteY3-924" fmla="*/ 3990734 h 4898102"/>
                <a:gd name="connsiteX4-925" fmla="*/ 2242 w 2025529"/>
                <a:gd name="connsiteY4-926" fmla="*/ 4639888 h 4898102"/>
                <a:gd name="connsiteX5-927" fmla="*/ 655383 w 2025529"/>
                <a:gd name="connsiteY5-928" fmla="*/ 4130434 h 4898102"/>
                <a:gd name="connsiteX6-929" fmla="*/ 644042 w 2025529"/>
                <a:gd name="connsiteY6-930" fmla="*/ 1798557 h 4898102"/>
                <a:gd name="connsiteX0-931" fmla="*/ 644042 w 2025529"/>
                <a:gd name="connsiteY0-932" fmla="*/ 1798557 h 4898102"/>
                <a:gd name="connsiteX1-933" fmla="*/ 2025529 w 2025529"/>
                <a:gd name="connsiteY1-934" fmla="*/ 118687 h 4898102"/>
                <a:gd name="connsiteX2-935" fmla="*/ 1473623 w 2025529"/>
                <a:gd name="connsiteY2-936" fmla="*/ 1319063 h 4898102"/>
                <a:gd name="connsiteX3-937" fmla="*/ 1470904 w 2025529"/>
                <a:gd name="connsiteY3-938" fmla="*/ 3990734 h 4898102"/>
                <a:gd name="connsiteX4-939" fmla="*/ 2242 w 2025529"/>
                <a:gd name="connsiteY4-940" fmla="*/ 4639888 h 4898102"/>
                <a:gd name="connsiteX5-941" fmla="*/ 655383 w 2025529"/>
                <a:gd name="connsiteY5-942" fmla="*/ 4130434 h 4898102"/>
                <a:gd name="connsiteX6-943" fmla="*/ 644042 w 2025529"/>
                <a:gd name="connsiteY6-944" fmla="*/ 1798557 h 4898102"/>
                <a:gd name="connsiteX0-945" fmla="*/ 644042 w 2025529"/>
                <a:gd name="connsiteY0-946" fmla="*/ 1798557 h 4898102"/>
                <a:gd name="connsiteX1-947" fmla="*/ 2025529 w 2025529"/>
                <a:gd name="connsiteY1-948" fmla="*/ 118687 h 4898102"/>
                <a:gd name="connsiteX2-949" fmla="*/ 1473623 w 2025529"/>
                <a:gd name="connsiteY2-950" fmla="*/ 1319063 h 4898102"/>
                <a:gd name="connsiteX3-951" fmla="*/ 1470904 w 2025529"/>
                <a:gd name="connsiteY3-952" fmla="*/ 3990734 h 4898102"/>
                <a:gd name="connsiteX4-953" fmla="*/ 2242 w 2025529"/>
                <a:gd name="connsiteY4-954" fmla="*/ 4639888 h 4898102"/>
                <a:gd name="connsiteX5-955" fmla="*/ 655383 w 2025529"/>
                <a:gd name="connsiteY5-956" fmla="*/ 4130434 h 4898102"/>
                <a:gd name="connsiteX6-957" fmla="*/ 644042 w 2025529"/>
                <a:gd name="connsiteY6-958" fmla="*/ 1798557 h 4898102"/>
                <a:gd name="connsiteX0-959" fmla="*/ 644042 w 2025529"/>
                <a:gd name="connsiteY0-960" fmla="*/ 1798557 h 4807792"/>
                <a:gd name="connsiteX1-961" fmla="*/ 2025529 w 2025529"/>
                <a:gd name="connsiteY1-962" fmla="*/ 118687 h 4807792"/>
                <a:gd name="connsiteX2-963" fmla="*/ 1473623 w 2025529"/>
                <a:gd name="connsiteY2-964" fmla="*/ 1319063 h 4807792"/>
                <a:gd name="connsiteX3-965" fmla="*/ 1470904 w 2025529"/>
                <a:gd name="connsiteY3-966" fmla="*/ 3355188 h 4807792"/>
                <a:gd name="connsiteX4-967" fmla="*/ 2242 w 2025529"/>
                <a:gd name="connsiteY4-968" fmla="*/ 4639888 h 4807792"/>
                <a:gd name="connsiteX5-969" fmla="*/ 655383 w 2025529"/>
                <a:gd name="connsiteY5-970" fmla="*/ 4130434 h 4807792"/>
                <a:gd name="connsiteX6-971" fmla="*/ 644042 w 2025529"/>
                <a:gd name="connsiteY6-972" fmla="*/ 1798557 h 4807792"/>
                <a:gd name="connsiteX0-973" fmla="*/ 644042 w 2025529"/>
                <a:gd name="connsiteY0-974" fmla="*/ 1798557 h 4993285"/>
                <a:gd name="connsiteX1-975" fmla="*/ 2025529 w 2025529"/>
                <a:gd name="connsiteY1-976" fmla="*/ 118687 h 4993285"/>
                <a:gd name="connsiteX2-977" fmla="*/ 1473623 w 2025529"/>
                <a:gd name="connsiteY2-978" fmla="*/ 1319063 h 4993285"/>
                <a:gd name="connsiteX3-979" fmla="*/ 1470904 w 2025529"/>
                <a:gd name="connsiteY3-980" fmla="*/ 3355188 h 4993285"/>
                <a:gd name="connsiteX4-981" fmla="*/ 2242 w 2025529"/>
                <a:gd name="connsiteY4-982" fmla="*/ 4639888 h 4993285"/>
                <a:gd name="connsiteX5-983" fmla="*/ 655383 w 2025529"/>
                <a:gd name="connsiteY5-984" fmla="*/ 4130434 h 4993285"/>
                <a:gd name="connsiteX6-985" fmla="*/ 644042 w 2025529"/>
                <a:gd name="connsiteY6-986" fmla="*/ 1798557 h 4993285"/>
                <a:gd name="connsiteX0-987" fmla="*/ 644065 w 2025552"/>
                <a:gd name="connsiteY0-988" fmla="*/ 1798557 h 4993285"/>
                <a:gd name="connsiteX1-989" fmla="*/ 2025552 w 2025552"/>
                <a:gd name="connsiteY1-990" fmla="*/ 118687 h 4993285"/>
                <a:gd name="connsiteX2-991" fmla="*/ 1473646 w 2025552"/>
                <a:gd name="connsiteY2-992" fmla="*/ 1319063 h 4993285"/>
                <a:gd name="connsiteX3-993" fmla="*/ 1470927 w 2025552"/>
                <a:gd name="connsiteY3-994" fmla="*/ 3355188 h 4993285"/>
                <a:gd name="connsiteX4-995" fmla="*/ 2265 w 2025552"/>
                <a:gd name="connsiteY4-996" fmla="*/ 4639888 h 4993285"/>
                <a:gd name="connsiteX5-997" fmla="*/ 647697 w 2025552"/>
                <a:gd name="connsiteY5-998" fmla="*/ 3721868 h 4993285"/>
                <a:gd name="connsiteX6-999" fmla="*/ 644065 w 2025552"/>
                <a:gd name="connsiteY6-1000" fmla="*/ 1798557 h 4993285"/>
                <a:gd name="connsiteX0-1001" fmla="*/ 641800 w 2023287"/>
                <a:gd name="connsiteY0-1002" fmla="*/ 1798557 h 4993285"/>
                <a:gd name="connsiteX1-1003" fmla="*/ 2023287 w 2023287"/>
                <a:gd name="connsiteY1-1004" fmla="*/ 118687 h 4993285"/>
                <a:gd name="connsiteX2-1005" fmla="*/ 1471381 w 2023287"/>
                <a:gd name="connsiteY2-1006" fmla="*/ 1319063 h 4993285"/>
                <a:gd name="connsiteX3-1007" fmla="*/ 1468662 w 2023287"/>
                <a:gd name="connsiteY3-1008" fmla="*/ 3355188 h 4993285"/>
                <a:gd name="connsiteX4-1009" fmla="*/ 0 w 2023287"/>
                <a:gd name="connsiteY4-1010" fmla="*/ 4639888 h 4993285"/>
                <a:gd name="connsiteX5-1011" fmla="*/ 645432 w 2023287"/>
                <a:gd name="connsiteY5-1012" fmla="*/ 3721868 h 4993285"/>
                <a:gd name="connsiteX6-1013" fmla="*/ 641800 w 2023287"/>
                <a:gd name="connsiteY6-1014" fmla="*/ 1798557 h 4993285"/>
                <a:gd name="connsiteX0-1015" fmla="*/ 598436 w 1979923"/>
                <a:gd name="connsiteY0-1016" fmla="*/ 1798557 h 5017844"/>
                <a:gd name="connsiteX1-1017" fmla="*/ 1979923 w 1979923"/>
                <a:gd name="connsiteY1-1018" fmla="*/ 118687 h 5017844"/>
                <a:gd name="connsiteX2-1019" fmla="*/ 1428017 w 1979923"/>
                <a:gd name="connsiteY2-1020" fmla="*/ 1319063 h 5017844"/>
                <a:gd name="connsiteX3-1021" fmla="*/ 1425298 w 1979923"/>
                <a:gd name="connsiteY3-1022" fmla="*/ 3355188 h 5017844"/>
                <a:gd name="connsiteX4-1023" fmla="*/ 0 w 1979923"/>
                <a:gd name="connsiteY4-1024" fmla="*/ 4668260 h 5017844"/>
                <a:gd name="connsiteX5-1025" fmla="*/ 602068 w 1979923"/>
                <a:gd name="connsiteY5-1026" fmla="*/ 3721868 h 5017844"/>
                <a:gd name="connsiteX6-1027" fmla="*/ 598436 w 1979923"/>
                <a:gd name="connsiteY6-1028" fmla="*/ 1798557 h 5017844"/>
                <a:gd name="connsiteX0-1029" fmla="*/ 583982 w 1965469"/>
                <a:gd name="connsiteY0-1030" fmla="*/ 1798557 h 5017842"/>
                <a:gd name="connsiteX1-1031" fmla="*/ 1965469 w 1965469"/>
                <a:gd name="connsiteY1-1032" fmla="*/ 118687 h 5017842"/>
                <a:gd name="connsiteX2-1033" fmla="*/ 1413563 w 1965469"/>
                <a:gd name="connsiteY2-1034" fmla="*/ 1319063 h 5017842"/>
                <a:gd name="connsiteX3-1035" fmla="*/ 1410844 w 1965469"/>
                <a:gd name="connsiteY3-1036" fmla="*/ 3355188 h 5017842"/>
                <a:gd name="connsiteX4-1037" fmla="*/ 0 w 1965469"/>
                <a:gd name="connsiteY4-1038" fmla="*/ 4668260 h 5017842"/>
                <a:gd name="connsiteX5-1039" fmla="*/ 587614 w 1965469"/>
                <a:gd name="connsiteY5-1040" fmla="*/ 3721868 h 5017842"/>
                <a:gd name="connsiteX6-1041" fmla="*/ 583982 w 1965469"/>
                <a:gd name="connsiteY6-1042" fmla="*/ 1798557 h 5017842"/>
                <a:gd name="connsiteX0-1043" fmla="*/ 550253 w 1931740"/>
                <a:gd name="connsiteY0-1044" fmla="*/ 1798557 h 5034259"/>
                <a:gd name="connsiteX1-1045" fmla="*/ 1931740 w 1931740"/>
                <a:gd name="connsiteY1-1046" fmla="*/ 118687 h 5034259"/>
                <a:gd name="connsiteX2-1047" fmla="*/ 1379834 w 1931740"/>
                <a:gd name="connsiteY2-1048" fmla="*/ 1319063 h 5034259"/>
                <a:gd name="connsiteX3-1049" fmla="*/ 1377115 w 1931740"/>
                <a:gd name="connsiteY3-1050" fmla="*/ 3355188 h 5034259"/>
                <a:gd name="connsiteX4-1051" fmla="*/ 0 w 1931740"/>
                <a:gd name="connsiteY4-1052" fmla="*/ 4687175 h 5034259"/>
                <a:gd name="connsiteX5-1053" fmla="*/ 553885 w 1931740"/>
                <a:gd name="connsiteY5-1054" fmla="*/ 3721868 h 5034259"/>
                <a:gd name="connsiteX6-1055" fmla="*/ 550253 w 1931740"/>
                <a:gd name="connsiteY6-1056" fmla="*/ 1798557 h 5034259"/>
                <a:gd name="connsiteX0-1057" fmla="*/ 550253 w 1931740"/>
                <a:gd name="connsiteY0-1058" fmla="*/ 1798557 h 5034257"/>
                <a:gd name="connsiteX1-1059" fmla="*/ 1931740 w 1931740"/>
                <a:gd name="connsiteY1-1060" fmla="*/ 118687 h 5034257"/>
                <a:gd name="connsiteX2-1061" fmla="*/ 1379834 w 1931740"/>
                <a:gd name="connsiteY2-1062" fmla="*/ 1319063 h 5034257"/>
                <a:gd name="connsiteX3-1063" fmla="*/ 1377115 w 1931740"/>
                <a:gd name="connsiteY3-1064" fmla="*/ 3355188 h 5034257"/>
                <a:gd name="connsiteX4-1065" fmla="*/ 0 w 1931740"/>
                <a:gd name="connsiteY4-1066" fmla="*/ 4687175 h 5034257"/>
                <a:gd name="connsiteX5-1067" fmla="*/ 553885 w 1931740"/>
                <a:gd name="connsiteY5-1068" fmla="*/ 3721868 h 5034257"/>
                <a:gd name="connsiteX6-1069" fmla="*/ 550253 w 1931740"/>
                <a:gd name="connsiteY6-1070" fmla="*/ 1798557 h 5034257"/>
                <a:gd name="connsiteX0-1071" fmla="*/ 550253 w 1931740"/>
                <a:gd name="connsiteY0-1072" fmla="*/ 1798557 h 5011243"/>
                <a:gd name="connsiteX1-1073" fmla="*/ 1931740 w 1931740"/>
                <a:gd name="connsiteY1-1074" fmla="*/ 118687 h 5011243"/>
                <a:gd name="connsiteX2-1075" fmla="*/ 1379834 w 1931740"/>
                <a:gd name="connsiteY2-1076" fmla="*/ 1319063 h 5011243"/>
                <a:gd name="connsiteX3-1077" fmla="*/ 1377115 w 1931740"/>
                <a:gd name="connsiteY3-1078" fmla="*/ 3355188 h 5011243"/>
                <a:gd name="connsiteX4-1079" fmla="*/ 0 w 1931740"/>
                <a:gd name="connsiteY4-1080" fmla="*/ 4687175 h 5011243"/>
                <a:gd name="connsiteX5-1081" fmla="*/ 553885 w 1931740"/>
                <a:gd name="connsiteY5-1082" fmla="*/ 3721868 h 5011243"/>
                <a:gd name="connsiteX6-1083" fmla="*/ 550253 w 1931740"/>
                <a:gd name="connsiteY6-1084" fmla="*/ 1798557 h 5011243"/>
                <a:gd name="connsiteX0-1085" fmla="*/ 550253 w 1931740"/>
                <a:gd name="connsiteY0-1086" fmla="*/ 1798557 h 5011243"/>
                <a:gd name="connsiteX1-1087" fmla="*/ 1931740 w 1931740"/>
                <a:gd name="connsiteY1-1088" fmla="*/ 118687 h 5011243"/>
                <a:gd name="connsiteX2-1089" fmla="*/ 1379834 w 1931740"/>
                <a:gd name="connsiteY2-1090" fmla="*/ 1319063 h 5011243"/>
                <a:gd name="connsiteX3-1091" fmla="*/ 1377115 w 1931740"/>
                <a:gd name="connsiteY3-1092" fmla="*/ 3355188 h 5011243"/>
                <a:gd name="connsiteX4-1093" fmla="*/ 0 w 1931740"/>
                <a:gd name="connsiteY4-1094" fmla="*/ 4687175 h 5011243"/>
                <a:gd name="connsiteX5-1095" fmla="*/ 553885 w 1931740"/>
                <a:gd name="connsiteY5-1096" fmla="*/ 3721868 h 5011243"/>
                <a:gd name="connsiteX6-1097" fmla="*/ 550253 w 1931740"/>
                <a:gd name="connsiteY6-1098" fmla="*/ 1798557 h 5011243"/>
                <a:gd name="connsiteX0-1099" fmla="*/ 550253 w 1792009"/>
                <a:gd name="connsiteY0-1100" fmla="*/ 1859766 h 5072452"/>
                <a:gd name="connsiteX1-1101" fmla="*/ 1792009 w 1792009"/>
                <a:gd name="connsiteY1-1102" fmla="*/ 113695 h 5072452"/>
                <a:gd name="connsiteX2-1103" fmla="*/ 1379834 w 1792009"/>
                <a:gd name="connsiteY2-1104" fmla="*/ 1380272 h 5072452"/>
                <a:gd name="connsiteX3-1105" fmla="*/ 1377115 w 1792009"/>
                <a:gd name="connsiteY3-1106" fmla="*/ 3416397 h 5072452"/>
                <a:gd name="connsiteX4-1107" fmla="*/ 0 w 1792009"/>
                <a:gd name="connsiteY4-1108" fmla="*/ 4748384 h 5072452"/>
                <a:gd name="connsiteX5-1109" fmla="*/ 553885 w 1792009"/>
                <a:gd name="connsiteY5-1110" fmla="*/ 3783077 h 5072452"/>
                <a:gd name="connsiteX6-1111" fmla="*/ 550253 w 1792009"/>
                <a:gd name="connsiteY6-1112" fmla="*/ 1859766 h 5072452"/>
                <a:gd name="connsiteX0-1113" fmla="*/ 550253 w 1792009"/>
                <a:gd name="connsiteY0-1114" fmla="*/ 1859768 h 5072454"/>
                <a:gd name="connsiteX1-1115" fmla="*/ 1792009 w 1792009"/>
                <a:gd name="connsiteY1-1116" fmla="*/ 113697 h 5072454"/>
                <a:gd name="connsiteX2-1117" fmla="*/ 1379834 w 1792009"/>
                <a:gd name="connsiteY2-1118" fmla="*/ 1380274 h 5072454"/>
                <a:gd name="connsiteX3-1119" fmla="*/ 1377115 w 1792009"/>
                <a:gd name="connsiteY3-1120" fmla="*/ 3416399 h 5072454"/>
                <a:gd name="connsiteX4-1121" fmla="*/ 0 w 1792009"/>
                <a:gd name="connsiteY4-1122" fmla="*/ 4748386 h 5072454"/>
                <a:gd name="connsiteX5-1123" fmla="*/ 553885 w 1792009"/>
                <a:gd name="connsiteY5-1124" fmla="*/ 3783079 h 5072454"/>
                <a:gd name="connsiteX6-1125" fmla="*/ 550253 w 1792009"/>
                <a:gd name="connsiteY6-1126" fmla="*/ 1859768 h 5072454"/>
                <a:gd name="connsiteX0-1127" fmla="*/ 550253 w 1792009"/>
                <a:gd name="connsiteY0-1128" fmla="*/ 1783462 h 4996148"/>
                <a:gd name="connsiteX1-1129" fmla="*/ 1792009 w 1792009"/>
                <a:gd name="connsiteY1-1130" fmla="*/ 37391 h 4996148"/>
                <a:gd name="connsiteX2-1131" fmla="*/ 1379834 w 1792009"/>
                <a:gd name="connsiteY2-1132" fmla="*/ 1303968 h 4996148"/>
                <a:gd name="connsiteX3-1133" fmla="*/ 1377115 w 1792009"/>
                <a:gd name="connsiteY3-1134" fmla="*/ 3340093 h 4996148"/>
                <a:gd name="connsiteX4-1135" fmla="*/ 0 w 1792009"/>
                <a:gd name="connsiteY4-1136" fmla="*/ 4672080 h 4996148"/>
                <a:gd name="connsiteX5-1137" fmla="*/ 553885 w 1792009"/>
                <a:gd name="connsiteY5-1138" fmla="*/ 3706773 h 4996148"/>
                <a:gd name="connsiteX6-1139" fmla="*/ 550253 w 1792009"/>
                <a:gd name="connsiteY6-1140" fmla="*/ 1783462 h 4996148"/>
                <a:gd name="connsiteX0-1141" fmla="*/ 550253 w 1792009"/>
                <a:gd name="connsiteY0-1142" fmla="*/ 1783462 h 4996148"/>
                <a:gd name="connsiteX1-1143" fmla="*/ 1792009 w 1792009"/>
                <a:gd name="connsiteY1-1144" fmla="*/ 37391 h 4996148"/>
                <a:gd name="connsiteX2-1145" fmla="*/ 1379834 w 1792009"/>
                <a:gd name="connsiteY2-1146" fmla="*/ 1303968 h 4996148"/>
                <a:gd name="connsiteX3-1147" fmla="*/ 1377115 w 1792009"/>
                <a:gd name="connsiteY3-1148" fmla="*/ 3340093 h 4996148"/>
                <a:gd name="connsiteX4-1149" fmla="*/ 0 w 1792009"/>
                <a:gd name="connsiteY4-1150" fmla="*/ 4672080 h 4996148"/>
                <a:gd name="connsiteX5-1151" fmla="*/ 553885 w 1792009"/>
                <a:gd name="connsiteY5-1152" fmla="*/ 3706774 h 4996148"/>
                <a:gd name="connsiteX6-1153" fmla="*/ 550253 w 1792009"/>
                <a:gd name="connsiteY6-1154" fmla="*/ 1783462 h 4996148"/>
                <a:gd name="connsiteX0-1155" fmla="*/ 550253 w 1792009"/>
                <a:gd name="connsiteY0-1156" fmla="*/ 1783462 h 4996148"/>
                <a:gd name="connsiteX1-1157" fmla="*/ 1792009 w 1792009"/>
                <a:gd name="connsiteY1-1158" fmla="*/ 37391 h 4996148"/>
                <a:gd name="connsiteX2-1159" fmla="*/ 1379834 w 1792009"/>
                <a:gd name="connsiteY2-1160" fmla="*/ 1303968 h 4996148"/>
                <a:gd name="connsiteX3-1161" fmla="*/ 1377115 w 1792009"/>
                <a:gd name="connsiteY3-1162" fmla="*/ 3340093 h 4996148"/>
                <a:gd name="connsiteX4-1163" fmla="*/ 0 w 1792009"/>
                <a:gd name="connsiteY4-1164" fmla="*/ 4672080 h 4996148"/>
                <a:gd name="connsiteX5-1165" fmla="*/ 553885 w 1792009"/>
                <a:gd name="connsiteY5-1166" fmla="*/ 3706774 h 4996148"/>
                <a:gd name="connsiteX6-1167" fmla="*/ 550253 w 1792009"/>
                <a:gd name="connsiteY6-1168" fmla="*/ 1783462 h 4996148"/>
                <a:gd name="connsiteX0-1169" fmla="*/ 550253 w 1792009"/>
                <a:gd name="connsiteY0-1170" fmla="*/ 1783462 h 4996148"/>
                <a:gd name="connsiteX1-1171" fmla="*/ 1792009 w 1792009"/>
                <a:gd name="connsiteY1-1172" fmla="*/ 37391 h 4996148"/>
                <a:gd name="connsiteX2-1173" fmla="*/ 1379834 w 1792009"/>
                <a:gd name="connsiteY2-1174" fmla="*/ 1303968 h 4996148"/>
                <a:gd name="connsiteX3-1175" fmla="*/ 1377115 w 1792009"/>
                <a:gd name="connsiteY3-1176" fmla="*/ 3340093 h 4996148"/>
                <a:gd name="connsiteX4-1177" fmla="*/ 0 w 1792009"/>
                <a:gd name="connsiteY4-1178" fmla="*/ 4672080 h 4996148"/>
                <a:gd name="connsiteX5-1179" fmla="*/ 558703 w 1792009"/>
                <a:gd name="connsiteY5-1180" fmla="*/ 3385218 h 4996148"/>
                <a:gd name="connsiteX6-1181" fmla="*/ 550253 w 1792009"/>
                <a:gd name="connsiteY6-1182" fmla="*/ 1783462 h 4996148"/>
                <a:gd name="connsiteX0-1183" fmla="*/ 550253 w 1792009"/>
                <a:gd name="connsiteY0-1184" fmla="*/ 1783462 h 4996148"/>
                <a:gd name="connsiteX1-1185" fmla="*/ 1792009 w 1792009"/>
                <a:gd name="connsiteY1-1186" fmla="*/ 37391 h 4996148"/>
                <a:gd name="connsiteX2-1187" fmla="*/ 1379834 w 1792009"/>
                <a:gd name="connsiteY2-1188" fmla="*/ 1303968 h 4996148"/>
                <a:gd name="connsiteX3-1189" fmla="*/ 1377115 w 1792009"/>
                <a:gd name="connsiteY3-1190" fmla="*/ 3340093 h 4996148"/>
                <a:gd name="connsiteX4-1191" fmla="*/ 0 w 1792009"/>
                <a:gd name="connsiteY4-1192" fmla="*/ 4672080 h 4996148"/>
                <a:gd name="connsiteX5-1193" fmla="*/ 558703 w 1792009"/>
                <a:gd name="connsiteY5-1194" fmla="*/ 3385218 h 4996148"/>
                <a:gd name="connsiteX6-1195" fmla="*/ 550253 w 1792009"/>
                <a:gd name="connsiteY6-1196" fmla="*/ 1783462 h 4996148"/>
                <a:gd name="connsiteX0-1197" fmla="*/ 550253 w 1792009"/>
                <a:gd name="connsiteY0-1198" fmla="*/ 1783462 h 4996148"/>
                <a:gd name="connsiteX1-1199" fmla="*/ 1792009 w 1792009"/>
                <a:gd name="connsiteY1-1200" fmla="*/ 37391 h 4996148"/>
                <a:gd name="connsiteX2-1201" fmla="*/ 1379834 w 1792009"/>
                <a:gd name="connsiteY2-1202" fmla="*/ 1303968 h 4996148"/>
                <a:gd name="connsiteX3-1203" fmla="*/ 1377115 w 1792009"/>
                <a:gd name="connsiteY3-1204" fmla="*/ 3340093 h 4996148"/>
                <a:gd name="connsiteX4-1205" fmla="*/ 0 w 1792009"/>
                <a:gd name="connsiteY4-1206" fmla="*/ 4672080 h 4996148"/>
                <a:gd name="connsiteX5-1207" fmla="*/ 553886 w 1792009"/>
                <a:gd name="connsiteY5-1208" fmla="*/ 2997458 h 4996148"/>
                <a:gd name="connsiteX6-1209" fmla="*/ 550253 w 1792009"/>
                <a:gd name="connsiteY6-1210" fmla="*/ 1783462 h 4996148"/>
                <a:gd name="connsiteX0-1211" fmla="*/ 550253 w 1792009"/>
                <a:gd name="connsiteY0-1212" fmla="*/ 1783462 h 4996148"/>
                <a:gd name="connsiteX1-1213" fmla="*/ 1792009 w 1792009"/>
                <a:gd name="connsiteY1-1214" fmla="*/ 37391 h 4996148"/>
                <a:gd name="connsiteX2-1215" fmla="*/ 1379834 w 1792009"/>
                <a:gd name="connsiteY2-1216" fmla="*/ 1303968 h 4996148"/>
                <a:gd name="connsiteX3-1217" fmla="*/ 1377115 w 1792009"/>
                <a:gd name="connsiteY3-1218" fmla="*/ 3340093 h 4996148"/>
                <a:gd name="connsiteX4-1219" fmla="*/ 0 w 1792009"/>
                <a:gd name="connsiteY4-1220" fmla="*/ 4672080 h 4996148"/>
                <a:gd name="connsiteX5-1221" fmla="*/ 553886 w 1792009"/>
                <a:gd name="connsiteY5-1222" fmla="*/ 2997458 h 4996148"/>
                <a:gd name="connsiteX6-1223" fmla="*/ 550253 w 1792009"/>
                <a:gd name="connsiteY6-1224" fmla="*/ 1783462 h 4996148"/>
                <a:gd name="connsiteX0-1225" fmla="*/ 550253 w 1380240"/>
                <a:gd name="connsiteY0-1226" fmla="*/ 2449904 h 5662590"/>
                <a:gd name="connsiteX1-1227" fmla="*/ 462151 w 1380240"/>
                <a:gd name="connsiteY1-1228" fmla="*/ 22891 h 5662590"/>
                <a:gd name="connsiteX2-1229" fmla="*/ 1379834 w 1380240"/>
                <a:gd name="connsiteY2-1230" fmla="*/ 1970410 h 5662590"/>
                <a:gd name="connsiteX3-1231" fmla="*/ 1377115 w 1380240"/>
                <a:gd name="connsiteY3-1232" fmla="*/ 4006535 h 5662590"/>
                <a:gd name="connsiteX4-1233" fmla="*/ 0 w 1380240"/>
                <a:gd name="connsiteY4-1234" fmla="*/ 5338522 h 5662590"/>
                <a:gd name="connsiteX5-1235" fmla="*/ 553886 w 1380240"/>
                <a:gd name="connsiteY5-1236" fmla="*/ 3663900 h 5662590"/>
                <a:gd name="connsiteX6-1237" fmla="*/ 550253 w 1380240"/>
                <a:gd name="connsiteY6-1238" fmla="*/ 2449904 h 5662590"/>
                <a:gd name="connsiteX0-1239" fmla="*/ 550253 w 1380240"/>
                <a:gd name="connsiteY0-1240" fmla="*/ 2449904 h 5662590"/>
                <a:gd name="connsiteX1-1241" fmla="*/ 462151 w 1380240"/>
                <a:gd name="connsiteY1-1242" fmla="*/ 22891 h 5662590"/>
                <a:gd name="connsiteX2-1243" fmla="*/ 1379834 w 1380240"/>
                <a:gd name="connsiteY2-1244" fmla="*/ 1970410 h 5662590"/>
                <a:gd name="connsiteX3-1245" fmla="*/ 1377115 w 1380240"/>
                <a:gd name="connsiteY3-1246" fmla="*/ 4006535 h 5662590"/>
                <a:gd name="connsiteX4-1247" fmla="*/ 0 w 1380240"/>
                <a:gd name="connsiteY4-1248" fmla="*/ 5338522 h 5662590"/>
                <a:gd name="connsiteX5-1249" fmla="*/ 553886 w 1380240"/>
                <a:gd name="connsiteY5-1250" fmla="*/ 3663900 h 5662590"/>
                <a:gd name="connsiteX6-1251" fmla="*/ 550253 w 1380240"/>
                <a:gd name="connsiteY6-1252" fmla="*/ 2449904 h 5662590"/>
                <a:gd name="connsiteX0-1253" fmla="*/ 550253 w 1380240"/>
                <a:gd name="connsiteY0-1254" fmla="*/ 2427013 h 5639699"/>
                <a:gd name="connsiteX1-1255" fmla="*/ 462151 w 1380240"/>
                <a:gd name="connsiteY1-1256" fmla="*/ 0 h 5639699"/>
                <a:gd name="connsiteX2-1257" fmla="*/ 1379834 w 1380240"/>
                <a:gd name="connsiteY2-1258" fmla="*/ 1947519 h 5639699"/>
                <a:gd name="connsiteX3-1259" fmla="*/ 1377115 w 1380240"/>
                <a:gd name="connsiteY3-1260" fmla="*/ 3983644 h 5639699"/>
                <a:gd name="connsiteX4-1261" fmla="*/ 0 w 1380240"/>
                <a:gd name="connsiteY4-1262" fmla="*/ 5315631 h 5639699"/>
                <a:gd name="connsiteX5-1263" fmla="*/ 553886 w 1380240"/>
                <a:gd name="connsiteY5-1264" fmla="*/ 3641009 h 5639699"/>
                <a:gd name="connsiteX6-1265" fmla="*/ 550253 w 1380240"/>
                <a:gd name="connsiteY6-1266" fmla="*/ 2427013 h 5639699"/>
                <a:gd name="connsiteX0-1267" fmla="*/ 550253 w 1380240"/>
                <a:gd name="connsiteY0-1268" fmla="*/ 2370268 h 5582954"/>
                <a:gd name="connsiteX1-1269" fmla="*/ 279054 w 1380240"/>
                <a:gd name="connsiteY1-1270" fmla="*/ 0 h 5582954"/>
                <a:gd name="connsiteX2-1271" fmla="*/ 1379834 w 1380240"/>
                <a:gd name="connsiteY2-1272" fmla="*/ 1890774 h 5582954"/>
                <a:gd name="connsiteX3-1273" fmla="*/ 1377115 w 1380240"/>
                <a:gd name="connsiteY3-1274" fmla="*/ 3926899 h 5582954"/>
                <a:gd name="connsiteX4-1275" fmla="*/ 0 w 1380240"/>
                <a:gd name="connsiteY4-1276" fmla="*/ 5258886 h 5582954"/>
                <a:gd name="connsiteX5-1277" fmla="*/ 553886 w 1380240"/>
                <a:gd name="connsiteY5-1278" fmla="*/ 3584264 h 5582954"/>
                <a:gd name="connsiteX6-1279" fmla="*/ 550253 w 1380240"/>
                <a:gd name="connsiteY6-1280" fmla="*/ 2370268 h 5582954"/>
                <a:gd name="connsiteX0-1281" fmla="*/ 550253 w 1380240"/>
                <a:gd name="connsiteY0-1282" fmla="*/ 2370268 h 5582954"/>
                <a:gd name="connsiteX1-1283" fmla="*/ 279054 w 1380240"/>
                <a:gd name="connsiteY1-1284" fmla="*/ 0 h 5582954"/>
                <a:gd name="connsiteX2-1285" fmla="*/ 1379834 w 1380240"/>
                <a:gd name="connsiteY2-1286" fmla="*/ 1890774 h 5582954"/>
                <a:gd name="connsiteX3-1287" fmla="*/ 1377115 w 1380240"/>
                <a:gd name="connsiteY3-1288" fmla="*/ 3926899 h 5582954"/>
                <a:gd name="connsiteX4-1289" fmla="*/ 0 w 1380240"/>
                <a:gd name="connsiteY4-1290" fmla="*/ 5258886 h 5582954"/>
                <a:gd name="connsiteX5-1291" fmla="*/ 553886 w 1380240"/>
                <a:gd name="connsiteY5-1292" fmla="*/ 3584264 h 5582954"/>
                <a:gd name="connsiteX6-1293" fmla="*/ 550253 w 1380240"/>
                <a:gd name="connsiteY6-1294" fmla="*/ 2370268 h 5582954"/>
                <a:gd name="connsiteX0-1295" fmla="*/ 550253 w 1380240"/>
                <a:gd name="connsiteY0-1296" fmla="*/ 2370268 h 5582954"/>
                <a:gd name="connsiteX1-1297" fmla="*/ 279054 w 1380240"/>
                <a:gd name="connsiteY1-1298" fmla="*/ 0 h 5582954"/>
                <a:gd name="connsiteX2-1299" fmla="*/ 1379834 w 1380240"/>
                <a:gd name="connsiteY2-1300" fmla="*/ 1890774 h 5582954"/>
                <a:gd name="connsiteX3-1301" fmla="*/ 1377115 w 1380240"/>
                <a:gd name="connsiteY3-1302" fmla="*/ 3926899 h 5582954"/>
                <a:gd name="connsiteX4-1303" fmla="*/ 0 w 1380240"/>
                <a:gd name="connsiteY4-1304" fmla="*/ 5258886 h 5582954"/>
                <a:gd name="connsiteX5-1305" fmla="*/ 553886 w 1380240"/>
                <a:gd name="connsiteY5-1306" fmla="*/ 3584264 h 5582954"/>
                <a:gd name="connsiteX6-1307" fmla="*/ 550253 w 1380240"/>
                <a:gd name="connsiteY6-1308" fmla="*/ 2370268 h 5582954"/>
                <a:gd name="connsiteX0-1309" fmla="*/ 550253 w 1380240"/>
                <a:gd name="connsiteY0-1310" fmla="*/ 2373360 h 5586046"/>
                <a:gd name="connsiteX1-1311" fmla="*/ 279054 w 1380240"/>
                <a:gd name="connsiteY1-1312" fmla="*/ 3092 h 5586046"/>
                <a:gd name="connsiteX2-1313" fmla="*/ 1379834 w 1380240"/>
                <a:gd name="connsiteY2-1314" fmla="*/ 1893866 h 5586046"/>
                <a:gd name="connsiteX3-1315" fmla="*/ 1377115 w 1380240"/>
                <a:gd name="connsiteY3-1316" fmla="*/ 3929991 h 5586046"/>
                <a:gd name="connsiteX4-1317" fmla="*/ 0 w 1380240"/>
                <a:gd name="connsiteY4-1318" fmla="*/ 5261978 h 5586046"/>
                <a:gd name="connsiteX5-1319" fmla="*/ 553886 w 1380240"/>
                <a:gd name="connsiteY5-1320" fmla="*/ 3587356 h 5586046"/>
                <a:gd name="connsiteX6-1321" fmla="*/ 550253 w 1380240"/>
                <a:gd name="connsiteY6-1322" fmla="*/ 2373360 h 5586046"/>
                <a:gd name="connsiteX0-1323" fmla="*/ 550253 w 1380240"/>
                <a:gd name="connsiteY0-1324" fmla="*/ 2411075 h 5623761"/>
                <a:gd name="connsiteX1-1325" fmla="*/ 279054 w 1380240"/>
                <a:gd name="connsiteY1-1326" fmla="*/ 2977 h 5623761"/>
                <a:gd name="connsiteX2-1327" fmla="*/ 1379834 w 1380240"/>
                <a:gd name="connsiteY2-1328" fmla="*/ 1931581 h 5623761"/>
                <a:gd name="connsiteX3-1329" fmla="*/ 1377115 w 1380240"/>
                <a:gd name="connsiteY3-1330" fmla="*/ 3967706 h 5623761"/>
                <a:gd name="connsiteX4-1331" fmla="*/ 0 w 1380240"/>
                <a:gd name="connsiteY4-1332" fmla="*/ 5299693 h 5623761"/>
                <a:gd name="connsiteX5-1333" fmla="*/ 553886 w 1380240"/>
                <a:gd name="connsiteY5-1334" fmla="*/ 3625071 h 5623761"/>
                <a:gd name="connsiteX6-1335" fmla="*/ 550253 w 1380240"/>
                <a:gd name="connsiteY6-1336" fmla="*/ 2411075 h 5623761"/>
                <a:gd name="connsiteX0-1337" fmla="*/ 550253 w 1380240"/>
                <a:gd name="connsiteY0-1338" fmla="*/ 2424027 h 5636713"/>
                <a:gd name="connsiteX1-1339" fmla="*/ 279054 w 1380240"/>
                <a:gd name="connsiteY1-1340" fmla="*/ 15929 h 5636713"/>
                <a:gd name="connsiteX2-1341" fmla="*/ 1379834 w 1380240"/>
                <a:gd name="connsiteY2-1342" fmla="*/ 1944533 h 5636713"/>
                <a:gd name="connsiteX3-1343" fmla="*/ 1377115 w 1380240"/>
                <a:gd name="connsiteY3-1344" fmla="*/ 3980658 h 5636713"/>
                <a:gd name="connsiteX4-1345" fmla="*/ 0 w 1380240"/>
                <a:gd name="connsiteY4-1346" fmla="*/ 5312645 h 5636713"/>
                <a:gd name="connsiteX5-1347" fmla="*/ 553886 w 1380240"/>
                <a:gd name="connsiteY5-1348" fmla="*/ 3638023 h 5636713"/>
                <a:gd name="connsiteX6-1349" fmla="*/ 550253 w 1380240"/>
                <a:gd name="connsiteY6-1350" fmla="*/ 2424027 h 5636713"/>
                <a:gd name="connsiteX0-1351" fmla="*/ 271199 w 1921239"/>
                <a:gd name="connsiteY0-1352" fmla="*/ 2424027 h 6529191"/>
                <a:gd name="connsiteX1-1353" fmla="*/ 0 w 1921239"/>
                <a:gd name="connsiteY1-1354" fmla="*/ 15929 h 6529191"/>
                <a:gd name="connsiteX2-1355" fmla="*/ 1100780 w 1921239"/>
                <a:gd name="connsiteY2-1356" fmla="*/ 1944533 h 6529191"/>
                <a:gd name="connsiteX3-1357" fmla="*/ 1098061 w 1921239"/>
                <a:gd name="connsiteY3-1358" fmla="*/ 3980658 h 6529191"/>
                <a:gd name="connsiteX4-1359" fmla="*/ 1600094 w 1921239"/>
                <a:gd name="connsiteY4-1360" fmla="*/ 6296228 h 6529191"/>
                <a:gd name="connsiteX5-1361" fmla="*/ 274832 w 1921239"/>
                <a:gd name="connsiteY5-1362" fmla="*/ 3638023 h 6529191"/>
                <a:gd name="connsiteX6-1363" fmla="*/ 271199 w 1921239"/>
                <a:gd name="connsiteY6-1364" fmla="*/ 2424027 h 6529191"/>
                <a:gd name="connsiteX0-1365" fmla="*/ 271199 w 1921239"/>
                <a:gd name="connsiteY0-1366" fmla="*/ 2424027 h 6529191"/>
                <a:gd name="connsiteX1-1367" fmla="*/ 0 w 1921239"/>
                <a:gd name="connsiteY1-1368" fmla="*/ 15929 h 6529191"/>
                <a:gd name="connsiteX2-1369" fmla="*/ 1100780 w 1921239"/>
                <a:gd name="connsiteY2-1370" fmla="*/ 1944533 h 6529191"/>
                <a:gd name="connsiteX3-1371" fmla="*/ 1098061 w 1921239"/>
                <a:gd name="connsiteY3-1372" fmla="*/ 3980658 h 6529191"/>
                <a:gd name="connsiteX4-1373" fmla="*/ 1600094 w 1921239"/>
                <a:gd name="connsiteY4-1374" fmla="*/ 6296228 h 6529191"/>
                <a:gd name="connsiteX5-1375" fmla="*/ 274832 w 1921239"/>
                <a:gd name="connsiteY5-1376" fmla="*/ 3638023 h 6529191"/>
                <a:gd name="connsiteX6-1377" fmla="*/ 271199 w 1921239"/>
                <a:gd name="connsiteY6-1378" fmla="*/ 2424027 h 6529191"/>
                <a:gd name="connsiteX0-1379" fmla="*/ 271199 w 1600094"/>
                <a:gd name="connsiteY0-1380" fmla="*/ 2424027 h 6369202"/>
                <a:gd name="connsiteX1-1381" fmla="*/ 0 w 1600094"/>
                <a:gd name="connsiteY1-1382" fmla="*/ 15929 h 6369202"/>
                <a:gd name="connsiteX2-1383" fmla="*/ 1100780 w 1600094"/>
                <a:gd name="connsiteY2-1384" fmla="*/ 1944533 h 6369202"/>
                <a:gd name="connsiteX3-1385" fmla="*/ 1098061 w 1600094"/>
                <a:gd name="connsiteY3-1386" fmla="*/ 3980658 h 6369202"/>
                <a:gd name="connsiteX4-1387" fmla="*/ 1600094 w 1600094"/>
                <a:gd name="connsiteY4-1388" fmla="*/ 6296228 h 6369202"/>
                <a:gd name="connsiteX5-1389" fmla="*/ 274832 w 1600094"/>
                <a:gd name="connsiteY5-1390" fmla="*/ 3638023 h 6369202"/>
                <a:gd name="connsiteX6-1391" fmla="*/ 271199 w 1600094"/>
                <a:gd name="connsiteY6-1392" fmla="*/ 2424027 h 6369202"/>
                <a:gd name="connsiteX0-1393" fmla="*/ 271199 w 1619367"/>
                <a:gd name="connsiteY0-1394" fmla="*/ 2424027 h 6424440"/>
                <a:gd name="connsiteX1-1395" fmla="*/ 0 w 1619367"/>
                <a:gd name="connsiteY1-1396" fmla="*/ 15929 h 6424440"/>
                <a:gd name="connsiteX2-1397" fmla="*/ 1100780 w 1619367"/>
                <a:gd name="connsiteY2-1398" fmla="*/ 1944533 h 6424440"/>
                <a:gd name="connsiteX3-1399" fmla="*/ 1098061 w 1619367"/>
                <a:gd name="connsiteY3-1400" fmla="*/ 3980658 h 6424440"/>
                <a:gd name="connsiteX4-1401" fmla="*/ 1619367 w 1619367"/>
                <a:gd name="connsiteY4-1402" fmla="*/ 6352974 h 6424440"/>
                <a:gd name="connsiteX5-1403" fmla="*/ 274832 w 1619367"/>
                <a:gd name="connsiteY5-1404" fmla="*/ 3638023 h 6424440"/>
                <a:gd name="connsiteX6-1405" fmla="*/ 271199 w 1619367"/>
                <a:gd name="connsiteY6-1406" fmla="*/ 2424027 h 6424440"/>
                <a:gd name="connsiteX0-1407" fmla="*/ 271199 w 1619367"/>
                <a:gd name="connsiteY0-1408" fmla="*/ 2424027 h 6424438"/>
                <a:gd name="connsiteX1-1409" fmla="*/ 0 w 1619367"/>
                <a:gd name="connsiteY1-1410" fmla="*/ 15929 h 6424438"/>
                <a:gd name="connsiteX2-1411" fmla="*/ 1100780 w 1619367"/>
                <a:gd name="connsiteY2-1412" fmla="*/ 1944533 h 6424438"/>
                <a:gd name="connsiteX3-1413" fmla="*/ 1098061 w 1619367"/>
                <a:gd name="connsiteY3-1414" fmla="*/ 3980658 h 6424438"/>
                <a:gd name="connsiteX4-1415" fmla="*/ 1619367 w 1619367"/>
                <a:gd name="connsiteY4-1416" fmla="*/ 6352974 h 6424438"/>
                <a:gd name="connsiteX5-1417" fmla="*/ 274832 w 1619367"/>
                <a:gd name="connsiteY5-1418" fmla="*/ 3638023 h 6424438"/>
                <a:gd name="connsiteX6-1419" fmla="*/ 271199 w 1619367"/>
                <a:gd name="connsiteY6-1420" fmla="*/ 2424027 h 6424438"/>
                <a:gd name="connsiteX0-1421" fmla="*/ 271199 w 1619367"/>
                <a:gd name="connsiteY0-1422" fmla="*/ 2424027 h 6424440"/>
                <a:gd name="connsiteX1-1423" fmla="*/ 0 w 1619367"/>
                <a:gd name="connsiteY1-1424" fmla="*/ 15929 h 6424440"/>
                <a:gd name="connsiteX2-1425" fmla="*/ 1100780 w 1619367"/>
                <a:gd name="connsiteY2-1426" fmla="*/ 1944533 h 6424440"/>
                <a:gd name="connsiteX3-1427" fmla="*/ 1098061 w 1619367"/>
                <a:gd name="connsiteY3-1428" fmla="*/ 3980658 h 6424440"/>
                <a:gd name="connsiteX4-1429" fmla="*/ 1619367 w 1619367"/>
                <a:gd name="connsiteY4-1430" fmla="*/ 6352974 h 6424440"/>
                <a:gd name="connsiteX5-1431" fmla="*/ 274832 w 1619367"/>
                <a:gd name="connsiteY5-1432" fmla="*/ 3638023 h 6424440"/>
                <a:gd name="connsiteX6-1433" fmla="*/ 271199 w 1619367"/>
                <a:gd name="connsiteY6-1434" fmla="*/ 2424027 h 6424440"/>
                <a:gd name="connsiteX0-1435" fmla="*/ 271199 w 1606151"/>
                <a:gd name="connsiteY0-1436" fmla="*/ 2424027 h 6197608"/>
                <a:gd name="connsiteX1-1437" fmla="*/ 0 w 1606151"/>
                <a:gd name="connsiteY1-1438" fmla="*/ 15929 h 6197608"/>
                <a:gd name="connsiteX2-1439" fmla="*/ 1100780 w 1606151"/>
                <a:gd name="connsiteY2-1440" fmla="*/ 1944533 h 6197608"/>
                <a:gd name="connsiteX3-1441" fmla="*/ 1098061 w 1606151"/>
                <a:gd name="connsiteY3-1442" fmla="*/ 3980658 h 6197608"/>
                <a:gd name="connsiteX4-1443" fmla="*/ 1606151 w 1606151"/>
                <a:gd name="connsiteY4-1444" fmla="*/ 6119507 h 6197608"/>
                <a:gd name="connsiteX5-1445" fmla="*/ 274832 w 1606151"/>
                <a:gd name="connsiteY5-1446" fmla="*/ 3638023 h 6197608"/>
                <a:gd name="connsiteX6-1447" fmla="*/ 271199 w 1606151"/>
                <a:gd name="connsiteY6-1448" fmla="*/ 2424027 h 6197608"/>
                <a:gd name="connsiteX0-1449" fmla="*/ 271199 w 1606151"/>
                <a:gd name="connsiteY0-1450" fmla="*/ 2424027 h 6197610"/>
                <a:gd name="connsiteX1-1451" fmla="*/ 0 w 1606151"/>
                <a:gd name="connsiteY1-1452" fmla="*/ 15929 h 6197610"/>
                <a:gd name="connsiteX2-1453" fmla="*/ 1100780 w 1606151"/>
                <a:gd name="connsiteY2-1454" fmla="*/ 1944533 h 6197610"/>
                <a:gd name="connsiteX3-1455" fmla="*/ 1098061 w 1606151"/>
                <a:gd name="connsiteY3-1456" fmla="*/ 3980658 h 6197610"/>
                <a:gd name="connsiteX4-1457" fmla="*/ 1606151 w 1606151"/>
                <a:gd name="connsiteY4-1458" fmla="*/ 6119507 h 6197610"/>
                <a:gd name="connsiteX5-1459" fmla="*/ 274832 w 1606151"/>
                <a:gd name="connsiteY5-1460" fmla="*/ 3638023 h 6197610"/>
                <a:gd name="connsiteX6-1461" fmla="*/ 271199 w 1606151"/>
                <a:gd name="connsiteY6-1462" fmla="*/ 2424027 h 6197610"/>
                <a:gd name="connsiteX0-1463" fmla="*/ 271199 w 1606151"/>
                <a:gd name="connsiteY0-1464" fmla="*/ 2424027 h 6435715"/>
                <a:gd name="connsiteX1-1465" fmla="*/ 0 w 1606151"/>
                <a:gd name="connsiteY1-1466" fmla="*/ 15929 h 6435715"/>
                <a:gd name="connsiteX2-1467" fmla="*/ 1100780 w 1606151"/>
                <a:gd name="connsiteY2-1468" fmla="*/ 1944533 h 6435715"/>
                <a:gd name="connsiteX3-1469" fmla="*/ 1098061 w 1606151"/>
                <a:gd name="connsiteY3-1470" fmla="*/ 3980658 h 6435715"/>
                <a:gd name="connsiteX4-1471" fmla="*/ 1606151 w 1606151"/>
                <a:gd name="connsiteY4-1472" fmla="*/ 6119507 h 6435715"/>
                <a:gd name="connsiteX5-1473" fmla="*/ 274832 w 1606151"/>
                <a:gd name="connsiteY5-1474" fmla="*/ 3638023 h 6435715"/>
                <a:gd name="connsiteX6-1475" fmla="*/ 271199 w 1606151"/>
                <a:gd name="connsiteY6-1476" fmla="*/ 2424027 h 64357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606151" h="6435715">
                  <a:moveTo>
                    <a:pt x="271199" y="2424027"/>
                  </a:moveTo>
                  <a:cubicBezTo>
                    <a:pt x="265393" y="1294998"/>
                    <a:pt x="340211" y="619998"/>
                    <a:pt x="0" y="15929"/>
                  </a:cubicBezTo>
                  <a:cubicBezTo>
                    <a:pt x="854739" y="-141472"/>
                    <a:pt x="1092253" y="894308"/>
                    <a:pt x="1100780" y="1944533"/>
                  </a:cubicBezTo>
                  <a:cubicBezTo>
                    <a:pt x="1102897" y="3131921"/>
                    <a:pt x="1095944" y="2793270"/>
                    <a:pt x="1098061" y="3980658"/>
                  </a:cubicBezTo>
                  <a:cubicBezTo>
                    <a:pt x="1101509" y="4647771"/>
                    <a:pt x="919881" y="6265114"/>
                    <a:pt x="1606151" y="6119507"/>
                  </a:cubicBezTo>
                  <a:cubicBezTo>
                    <a:pt x="186183" y="7379656"/>
                    <a:pt x="274832" y="4525921"/>
                    <a:pt x="274832" y="3638023"/>
                  </a:cubicBezTo>
                  <a:cubicBezTo>
                    <a:pt x="271052" y="2860731"/>
                    <a:pt x="274979" y="3201319"/>
                    <a:pt x="271199" y="24240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圆角矩形 12"/>
            <p:cNvSpPr/>
            <p:nvPr/>
          </p:nvSpPr>
          <p:spPr>
            <a:xfrm>
              <a:off x="1550171" y="3813085"/>
              <a:ext cx="2045210" cy="761471"/>
            </a:xfrm>
            <a:custGeom>
              <a:avLst/>
              <a:gdLst>
                <a:gd name="connsiteX0" fmla="*/ 0 w 2819400"/>
                <a:gd name="connsiteY0" fmla="*/ 162580 h 975463"/>
                <a:gd name="connsiteX1" fmla="*/ 162580 w 2819400"/>
                <a:gd name="connsiteY1" fmla="*/ 0 h 975463"/>
                <a:gd name="connsiteX2" fmla="*/ 2656820 w 2819400"/>
                <a:gd name="connsiteY2" fmla="*/ 0 h 975463"/>
                <a:gd name="connsiteX3" fmla="*/ 2819400 w 2819400"/>
                <a:gd name="connsiteY3" fmla="*/ 162580 h 975463"/>
                <a:gd name="connsiteX4" fmla="*/ 2819400 w 2819400"/>
                <a:gd name="connsiteY4" fmla="*/ 812883 h 975463"/>
                <a:gd name="connsiteX5" fmla="*/ 2656820 w 2819400"/>
                <a:gd name="connsiteY5" fmla="*/ 975463 h 975463"/>
                <a:gd name="connsiteX6" fmla="*/ 162580 w 2819400"/>
                <a:gd name="connsiteY6" fmla="*/ 975463 h 975463"/>
                <a:gd name="connsiteX7" fmla="*/ 0 w 2819400"/>
                <a:gd name="connsiteY7" fmla="*/ 812883 h 975463"/>
                <a:gd name="connsiteX8" fmla="*/ 0 w 2819400"/>
                <a:gd name="connsiteY8" fmla="*/ 162580 h 975463"/>
                <a:gd name="connsiteX0-1" fmla="*/ 0 w 2819400"/>
                <a:gd name="connsiteY0-2" fmla="*/ 812883 h 975463"/>
                <a:gd name="connsiteX1-3" fmla="*/ 162580 w 2819400"/>
                <a:gd name="connsiteY1-4" fmla="*/ 0 h 975463"/>
                <a:gd name="connsiteX2-5" fmla="*/ 2656820 w 2819400"/>
                <a:gd name="connsiteY2-6" fmla="*/ 0 h 975463"/>
                <a:gd name="connsiteX3-7" fmla="*/ 2819400 w 2819400"/>
                <a:gd name="connsiteY3-8" fmla="*/ 162580 h 975463"/>
                <a:gd name="connsiteX4-9" fmla="*/ 2819400 w 2819400"/>
                <a:gd name="connsiteY4-10" fmla="*/ 812883 h 975463"/>
                <a:gd name="connsiteX5-11" fmla="*/ 2656820 w 2819400"/>
                <a:gd name="connsiteY5-12" fmla="*/ 975463 h 975463"/>
                <a:gd name="connsiteX6-13" fmla="*/ 162580 w 2819400"/>
                <a:gd name="connsiteY6-14" fmla="*/ 975463 h 975463"/>
                <a:gd name="connsiteX7-15" fmla="*/ 0 w 2819400"/>
                <a:gd name="connsiteY7-16" fmla="*/ 812883 h 975463"/>
                <a:gd name="connsiteX0-17" fmla="*/ 311780 w 2968600"/>
                <a:gd name="connsiteY0-18" fmla="*/ 975463 h 975463"/>
                <a:gd name="connsiteX1-19" fmla="*/ 311780 w 2968600"/>
                <a:gd name="connsiteY1-20" fmla="*/ 0 h 975463"/>
                <a:gd name="connsiteX2-21" fmla="*/ 2806020 w 2968600"/>
                <a:gd name="connsiteY2-22" fmla="*/ 0 h 975463"/>
                <a:gd name="connsiteX3-23" fmla="*/ 2968600 w 2968600"/>
                <a:gd name="connsiteY3-24" fmla="*/ 162580 h 975463"/>
                <a:gd name="connsiteX4-25" fmla="*/ 2968600 w 2968600"/>
                <a:gd name="connsiteY4-26" fmla="*/ 812883 h 975463"/>
                <a:gd name="connsiteX5-27" fmla="*/ 2806020 w 2968600"/>
                <a:gd name="connsiteY5-28" fmla="*/ 975463 h 975463"/>
                <a:gd name="connsiteX6-29" fmla="*/ 311780 w 2968600"/>
                <a:gd name="connsiteY6-30" fmla="*/ 975463 h 975463"/>
                <a:gd name="connsiteX0-31" fmla="*/ 188288 w 2845108"/>
                <a:gd name="connsiteY0-32" fmla="*/ 975463 h 975463"/>
                <a:gd name="connsiteX1-33" fmla="*/ 188288 w 2845108"/>
                <a:gd name="connsiteY1-34" fmla="*/ 0 h 975463"/>
                <a:gd name="connsiteX2-35" fmla="*/ 2682528 w 2845108"/>
                <a:gd name="connsiteY2-36" fmla="*/ 0 h 975463"/>
                <a:gd name="connsiteX3-37" fmla="*/ 2845108 w 2845108"/>
                <a:gd name="connsiteY3-38" fmla="*/ 162580 h 975463"/>
                <a:gd name="connsiteX4-39" fmla="*/ 2845108 w 2845108"/>
                <a:gd name="connsiteY4-40" fmla="*/ 812883 h 975463"/>
                <a:gd name="connsiteX5-41" fmla="*/ 2682528 w 2845108"/>
                <a:gd name="connsiteY5-42" fmla="*/ 975463 h 975463"/>
                <a:gd name="connsiteX6-43" fmla="*/ 188288 w 2845108"/>
                <a:gd name="connsiteY6-44" fmla="*/ 975463 h 975463"/>
                <a:gd name="connsiteX0-45" fmla="*/ 6264 w 2663084"/>
                <a:gd name="connsiteY0-46" fmla="*/ 975463 h 975463"/>
                <a:gd name="connsiteX1-47" fmla="*/ 6264 w 2663084"/>
                <a:gd name="connsiteY1-48" fmla="*/ 0 h 975463"/>
                <a:gd name="connsiteX2-49" fmla="*/ 2500504 w 2663084"/>
                <a:gd name="connsiteY2-50" fmla="*/ 0 h 975463"/>
                <a:gd name="connsiteX3-51" fmla="*/ 2663084 w 2663084"/>
                <a:gd name="connsiteY3-52" fmla="*/ 162580 h 975463"/>
                <a:gd name="connsiteX4-53" fmla="*/ 2663084 w 2663084"/>
                <a:gd name="connsiteY4-54" fmla="*/ 812883 h 975463"/>
                <a:gd name="connsiteX5-55" fmla="*/ 2500504 w 2663084"/>
                <a:gd name="connsiteY5-56" fmla="*/ 975463 h 975463"/>
                <a:gd name="connsiteX6-57" fmla="*/ 6264 w 2663084"/>
                <a:gd name="connsiteY6-58" fmla="*/ 975463 h 975463"/>
                <a:gd name="connsiteX0-59" fmla="*/ 6264 w 2663084"/>
                <a:gd name="connsiteY0-60" fmla="*/ 975463 h 975463"/>
                <a:gd name="connsiteX1-61" fmla="*/ 6264 w 2663084"/>
                <a:gd name="connsiteY1-62" fmla="*/ 0 h 975463"/>
                <a:gd name="connsiteX2-63" fmla="*/ 2500504 w 2663084"/>
                <a:gd name="connsiteY2-64" fmla="*/ 0 h 975463"/>
                <a:gd name="connsiteX3-65" fmla="*/ 2663084 w 2663084"/>
                <a:gd name="connsiteY3-66" fmla="*/ 162580 h 975463"/>
                <a:gd name="connsiteX4-67" fmla="*/ 2654553 w 2663084"/>
                <a:gd name="connsiteY4-68" fmla="*/ 355098 h 975463"/>
                <a:gd name="connsiteX5-69" fmla="*/ 2500504 w 2663084"/>
                <a:gd name="connsiteY5-70" fmla="*/ 975463 h 975463"/>
                <a:gd name="connsiteX6-71" fmla="*/ 6264 w 2663084"/>
                <a:gd name="connsiteY6-72" fmla="*/ 975463 h 975463"/>
                <a:gd name="connsiteX0-73" fmla="*/ 6264 w 2663084"/>
                <a:gd name="connsiteY0-74" fmla="*/ 975463 h 995847"/>
                <a:gd name="connsiteX1-75" fmla="*/ 6264 w 2663084"/>
                <a:gd name="connsiteY1-76" fmla="*/ 0 h 995847"/>
                <a:gd name="connsiteX2-77" fmla="*/ 2500504 w 2663084"/>
                <a:gd name="connsiteY2-78" fmla="*/ 0 h 995847"/>
                <a:gd name="connsiteX3-79" fmla="*/ 2663084 w 2663084"/>
                <a:gd name="connsiteY3-80" fmla="*/ 162580 h 995847"/>
                <a:gd name="connsiteX4-81" fmla="*/ 2654553 w 2663084"/>
                <a:gd name="connsiteY4-82" fmla="*/ 355098 h 995847"/>
                <a:gd name="connsiteX5-83" fmla="*/ 2593569 w 2663084"/>
                <a:gd name="connsiteY5-84" fmla="*/ 995847 h 995847"/>
                <a:gd name="connsiteX6-85" fmla="*/ 6264 w 2663084"/>
                <a:gd name="connsiteY6-86" fmla="*/ 975463 h 995847"/>
                <a:gd name="connsiteX0-87" fmla="*/ 6264 w 3268781"/>
                <a:gd name="connsiteY0-88" fmla="*/ 975463 h 995847"/>
                <a:gd name="connsiteX1-89" fmla="*/ 6264 w 3268781"/>
                <a:gd name="connsiteY1-90" fmla="*/ 0 h 995847"/>
                <a:gd name="connsiteX2-91" fmla="*/ 2500504 w 3268781"/>
                <a:gd name="connsiteY2-92" fmla="*/ 0 h 995847"/>
                <a:gd name="connsiteX3-93" fmla="*/ 2663084 w 3268781"/>
                <a:gd name="connsiteY3-94" fmla="*/ 162580 h 995847"/>
                <a:gd name="connsiteX4-95" fmla="*/ 3268781 w 3268781"/>
                <a:gd name="connsiteY4-96" fmla="*/ 242988 h 995847"/>
                <a:gd name="connsiteX5-97" fmla="*/ 2593569 w 3268781"/>
                <a:gd name="connsiteY5-98" fmla="*/ 995847 h 995847"/>
                <a:gd name="connsiteX6-99" fmla="*/ 6264 w 3268781"/>
                <a:gd name="connsiteY6-100" fmla="*/ 975463 h 995847"/>
                <a:gd name="connsiteX0-101" fmla="*/ 6264 w 3271226"/>
                <a:gd name="connsiteY0-102" fmla="*/ 975463 h 995847"/>
                <a:gd name="connsiteX1-103" fmla="*/ 6264 w 3271226"/>
                <a:gd name="connsiteY1-104" fmla="*/ 0 h 995847"/>
                <a:gd name="connsiteX2-105" fmla="*/ 2500504 w 3271226"/>
                <a:gd name="connsiteY2-106" fmla="*/ 0 h 995847"/>
                <a:gd name="connsiteX3-107" fmla="*/ 2663084 w 3271226"/>
                <a:gd name="connsiteY3-108" fmla="*/ 162580 h 995847"/>
                <a:gd name="connsiteX4-109" fmla="*/ 3268781 w 3271226"/>
                <a:gd name="connsiteY4-110" fmla="*/ 242988 h 995847"/>
                <a:gd name="connsiteX5-111" fmla="*/ 2593569 w 3271226"/>
                <a:gd name="connsiteY5-112" fmla="*/ 995847 h 995847"/>
                <a:gd name="connsiteX6-113" fmla="*/ 6264 w 3271226"/>
                <a:gd name="connsiteY6-114" fmla="*/ 975463 h 995847"/>
                <a:gd name="connsiteX0-115" fmla="*/ 6264 w 3271226"/>
                <a:gd name="connsiteY0-116" fmla="*/ 975463 h 995847"/>
                <a:gd name="connsiteX1-117" fmla="*/ 6264 w 3271226"/>
                <a:gd name="connsiteY1-118" fmla="*/ 0 h 995847"/>
                <a:gd name="connsiteX2-119" fmla="*/ 2500504 w 3271226"/>
                <a:gd name="connsiteY2-120" fmla="*/ 0 h 995847"/>
                <a:gd name="connsiteX3-121" fmla="*/ 2663084 w 3271226"/>
                <a:gd name="connsiteY3-122" fmla="*/ 162580 h 995847"/>
                <a:gd name="connsiteX4-123" fmla="*/ 3268781 w 3271226"/>
                <a:gd name="connsiteY4-124" fmla="*/ 242988 h 995847"/>
                <a:gd name="connsiteX5-125" fmla="*/ 2593569 w 3271226"/>
                <a:gd name="connsiteY5-126" fmla="*/ 995847 h 995847"/>
                <a:gd name="connsiteX6-127" fmla="*/ 6264 w 3271226"/>
                <a:gd name="connsiteY6-128" fmla="*/ 975463 h 995847"/>
                <a:gd name="connsiteX0-129" fmla="*/ 6264 w 2730754"/>
                <a:gd name="connsiteY0-130" fmla="*/ 975463 h 995847"/>
                <a:gd name="connsiteX1-131" fmla="*/ 6264 w 2730754"/>
                <a:gd name="connsiteY1-132" fmla="*/ 0 h 995847"/>
                <a:gd name="connsiteX2-133" fmla="*/ 2500504 w 2730754"/>
                <a:gd name="connsiteY2-134" fmla="*/ 0 h 995847"/>
                <a:gd name="connsiteX3-135" fmla="*/ 2663084 w 2730754"/>
                <a:gd name="connsiteY3-136" fmla="*/ 162580 h 995847"/>
                <a:gd name="connsiteX4-137" fmla="*/ 2717113 w 2730754"/>
                <a:gd name="connsiteY4-138" fmla="*/ 267901 h 995847"/>
                <a:gd name="connsiteX5-139" fmla="*/ 2593569 w 2730754"/>
                <a:gd name="connsiteY5-140" fmla="*/ 995847 h 995847"/>
                <a:gd name="connsiteX6-141" fmla="*/ 6264 w 2730754"/>
                <a:gd name="connsiteY6-142" fmla="*/ 975463 h 995847"/>
                <a:gd name="connsiteX0-143" fmla="*/ 6264 w 2722121"/>
                <a:gd name="connsiteY0-144" fmla="*/ 975463 h 1002075"/>
                <a:gd name="connsiteX1-145" fmla="*/ 6264 w 2722121"/>
                <a:gd name="connsiteY1-146" fmla="*/ 0 h 1002075"/>
                <a:gd name="connsiteX2-147" fmla="*/ 2500504 w 2722121"/>
                <a:gd name="connsiteY2-148" fmla="*/ 0 h 1002075"/>
                <a:gd name="connsiteX3-149" fmla="*/ 2663084 w 2722121"/>
                <a:gd name="connsiteY3-150" fmla="*/ 162580 h 1002075"/>
                <a:gd name="connsiteX4-151" fmla="*/ 2717113 w 2722121"/>
                <a:gd name="connsiteY4-152" fmla="*/ 267901 h 1002075"/>
                <a:gd name="connsiteX5-153" fmla="*/ 2383139 w 2722121"/>
                <a:gd name="connsiteY5-154" fmla="*/ 1002075 h 1002075"/>
                <a:gd name="connsiteX6-155" fmla="*/ 6264 w 2722121"/>
                <a:gd name="connsiteY6-156" fmla="*/ 975463 h 1002075"/>
                <a:gd name="connsiteX0-157" fmla="*/ 6264 w 2719894"/>
                <a:gd name="connsiteY0-158" fmla="*/ 975463 h 1002075"/>
                <a:gd name="connsiteX1-159" fmla="*/ 6264 w 2719894"/>
                <a:gd name="connsiteY1-160" fmla="*/ 0 h 1002075"/>
                <a:gd name="connsiteX2-161" fmla="*/ 2500504 w 2719894"/>
                <a:gd name="connsiteY2-162" fmla="*/ 0 h 1002075"/>
                <a:gd name="connsiteX3-163" fmla="*/ 2663084 w 2719894"/>
                <a:gd name="connsiteY3-164" fmla="*/ 162580 h 1002075"/>
                <a:gd name="connsiteX4-165" fmla="*/ 2717113 w 2719894"/>
                <a:gd name="connsiteY4-166" fmla="*/ 267901 h 1002075"/>
                <a:gd name="connsiteX5-167" fmla="*/ 2650280 w 2719894"/>
                <a:gd name="connsiteY5-168" fmla="*/ 289053 h 1002075"/>
                <a:gd name="connsiteX6-169" fmla="*/ 2383139 w 2719894"/>
                <a:gd name="connsiteY6-170" fmla="*/ 1002075 h 1002075"/>
                <a:gd name="connsiteX7-171" fmla="*/ 6264 w 2719894"/>
                <a:gd name="connsiteY7-172" fmla="*/ 975463 h 1002075"/>
                <a:gd name="connsiteX0-173" fmla="*/ 6264 w 2769276"/>
                <a:gd name="connsiteY0-174" fmla="*/ 975463 h 1002075"/>
                <a:gd name="connsiteX1-175" fmla="*/ 6264 w 2769276"/>
                <a:gd name="connsiteY1-176" fmla="*/ 0 h 1002075"/>
                <a:gd name="connsiteX2-177" fmla="*/ 2500504 w 2769276"/>
                <a:gd name="connsiteY2-178" fmla="*/ 0 h 1002075"/>
                <a:gd name="connsiteX3-179" fmla="*/ 2717113 w 2769276"/>
                <a:gd name="connsiteY3-180" fmla="*/ 267901 h 1002075"/>
                <a:gd name="connsiteX4-181" fmla="*/ 2650280 w 2769276"/>
                <a:gd name="connsiteY4-182" fmla="*/ 289053 h 1002075"/>
                <a:gd name="connsiteX5-183" fmla="*/ 2383139 w 2769276"/>
                <a:gd name="connsiteY5-184" fmla="*/ 1002075 h 1002075"/>
                <a:gd name="connsiteX6-185" fmla="*/ 6264 w 2769276"/>
                <a:gd name="connsiteY6-186" fmla="*/ 975463 h 1002075"/>
                <a:gd name="connsiteX0-187" fmla="*/ 6264 w 2750756"/>
                <a:gd name="connsiteY0-188" fmla="*/ 975463 h 1002075"/>
                <a:gd name="connsiteX1-189" fmla="*/ 6264 w 2750756"/>
                <a:gd name="connsiteY1-190" fmla="*/ 0 h 1002075"/>
                <a:gd name="connsiteX2-191" fmla="*/ 2500504 w 2750756"/>
                <a:gd name="connsiteY2-192" fmla="*/ 0 h 1002075"/>
                <a:gd name="connsiteX3-193" fmla="*/ 2650280 w 2750756"/>
                <a:gd name="connsiteY3-194" fmla="*/ 289053 h 1002075"/>
                <a:gd name="connsiteX4-195" fmla="*/ 2383139 w 2750756"/>
                <a:gd name="connsiteY4-196" fmla="*/ 1002075 h 1002075"/>
                <a:gd name="connsiteX5-197" fmla="*/ 6264 w 2750756"/>
                <a:gd name="connsiteY5-198" fmla="*/ 975463 h 1002075"/>
                <a:gd name="connsiteX0-199" fmla="*/ 6264 w 2731211"/>
                <a:gd name="connsiteY0-200" fmla="*/ 975463 h 1002075"/>
                <a:gd name="connsiteX1-201" fmla="*/ 6264 w 2731211"/>
                <a:gd name="connsiteY1-202" fmla="*/ 0 h 1002075"/>
                <a:gd name="connsiteX2-203" fmla="*/ 2500504 w 2731211"/>
                <a:gd name="connsiteY2-204" fmla="*/ 0 h 1002075"/>
                <a:gd name="connsiteX3-205" fmla="*/ 2599094 w 2731211"/>
                <a:gd name="connsiteY3-206" fmla="*/ 245454 h 1002075"/>
                <a:gd name="connsiteX4-207" fmla="*/ 2383139 w 2731211"/>
                <a:gd name="connsiteY4-208" fmla="*/ 1002075 h 1002075"/>
                <a:gd name="connsiteX5-209" fmla="*/ 6264 w 2731211"/>
                <a:gd name="connsiteY5-210" fmla="*/ 975463 h 1002075"/>
                <a:gd name="connsiteX0-211" fmla="*/ 6264 w 2652440"/>
                <a:gd name="connsiteY0-212" fmla="*/ 975463 h 1002075"/>
                <a:gd name="connsiteX1-213" fmla="*/ 6264 w 2652440"/>
                <a:gd name="connsiteY1-214" fmla="*/ 0 h 1002075"/>
                <a:gd name="connsiteX2-215" fmla="*/ 2500504 w 2652440"/>
                <a:gd name="connsiteY2-216" fmla="*/ 0 h 1002075"/>
                <a:gd name="connsiteX3-217" fmla="*/ 2599094 w 2652440"/>
                <a:gd name="connsiteY3-218" fmla="*/ 245454 h 1002075"/>
                <a:gd name="connsiteX4-219" fmla="*/ 2383139 w 2652440"/>
                <a:gd name="connsiteY4-220" fmla="*/ 1002075 h 1002075"/>
                <a:gd name="connsiteX5-221" fmla="*/ 6264 w 2652440"/>
                <a:gd name="connsiteY5-222" fmla="*/ 975463 h 1002075"/>
                <a:gd name="connsiteX0-223" fmla="*/ 6264 w 2706520"/>
                <a:gd name="connsiteY0-224" fmla="*/ 975463 h 1002075"/>
                <a:gd name="connsiteX1-225" fmla="*/ 6264 w 2706520"/>
                <a:gd name="connsiteY1-226" fmla="*/ 0 h 1002075"/>
                <a:gd name="connsiteX2-227" fmla="*/ 2585814 w 2706520"/>
                <a:gd name="connsiteY2-228" fmla="*/ 6228 h 1002075"/>
                <a:gd name="connsiteX3-229" fmla="*/ 2599094 w 2706520"/>
                <a:gd name="connsiteY3-230" fmla="*/ 245454 h 1002075"/>
                <a:gd name="connsiteX4-231" fmla="*/ 2383139 w 2706520"/>
                <a:gd name="connsiteY4-232" fmla="*/ 1002075 h 1002075"/>
                <a:gd name="connsiteX5-233" fmla="*/ 6264 w 2706520"/>
                <a:gd name="connsiteY5-234" fmla="*/ 975463 h 1002075"/>
                <a:gd name="connsiteX0-235" fmla="*/ 6264 w 2641784"/>
                <a:gd name="connsiteY0-236" fmla="*/ 975463 h 1002075"/>
                <a:gd name="connsiteX1-237" fmla="*/ 6264 w 2641784"/>
                <a:gd name="connsiteY1-238" fmla="*/ 0 h 1002075"/>
                <a:gd name="connsiteX2-239" fmla="*/ 2585814 w 2641784"/>
                <a:gd name="connsiteY2-240" fmla="*/ 6228 h 1002075"/>
                <a:gd name="connsiteX3-241" fmla="*/ 2599094 w 2641784"/>
                <a:gd name="connsiteY3-242" fmla="*/ 245454 h 1002075"/>
                <a:gd name="connsiteX4-243" fmla="*/ 2383139 w 2641784"/>
                <a:gd name="connsiteY4-244" fmla="*/ 1002075 h 1002075"/>
                <a:gd name="connsiteX5-245" fmla="*/ 6264 w 2641784"/>
                <a:gd name="connsiteY5-246" fmla="*/ 975463 h 1002075"/>
                <a:gd name="connsiteX0-247" fmla="*/ 6264 w 2641784"/>
                <a:gd name="connsiteY0-248" fmla="*/ 975463 h 1002075"/>
                <a:gd name="connsiteX1-249" fmla="*/ 6264 w 2641784"/>
                <a:gd name="connsiteY1-250" fmla="*/ 0 h 1002075"/>
                <a:gd name="connsiteX2-251" fmla="*/ 2585814 w 2641784"/>
                <a:gd name="connsiteY2-252" fmla="*/ 6228 h 1002075"/>
                <a:gd name="connsiteX3-253" fmla="*/ 2599094 w 2641784"/>
                <a:gd name="connsiteY3-254" fmla="*/ 245454 h 1002075"/>
                <a:gd name="connsiteX4-255" fmla="*/ 2383139 w 2641784"/>
                <a:gd name="connsiteY4-256" fmla="*/ 1002075 h 1002075"/>
                <a:gd name="connsiteX5-257" fmla="*/ 6264 w 2641784"/>
                <a:gd name="connsiteY5-258" fmla="*/ 975463 h 1002075"/>
                <a:gd name="connsiteX0-259" fmla="*/ 6264 w 2641784"/>
                <a:gd name="connsiteY0-260" fmla="*/ 975463 h 1002075"/>
                <a:gd name="connsiteX1-261" fmla="*/ 6264 w 2641784"/>
                <a:gd name="connsiteY1-262" fmla="*/ 0 h 1002075"/>
                <a:gd name="connsiteX2-263" fmla="*/ 2585814 w 2641784"/>
                <a:gd name="connsiteY2-264" fmla="*/ 6228 h 1002075"/>
                <a:gd name="connsiteX3-265" fmla="*/ 2599094 w 2641784"/>
                <a:gd name="connsiteY3-266" fmla="*/ 245454 h 1002075"/>
                <a:gd name="connsiteX4-267" fmla="*/ 2383139 w 2641784"/>
                <a:gd name="connsiteY4-268" fmla="*/ 1002075 h 1002075"/>
                <a:gd name="connsiteX5-269" fmla="*/ 6264 w 2641784"/>
                <a:gd name="connsiteY5-270" fmla="*/ 975463 h 1002075"/>
                <a:gd name="connsiteX0-271" fmla="*/ 6264 w 2641784"/>
                <a:gd name="connsiteY0-272" fmla="*/ 975463 h 1002075"/>
                <a:gd name="connsiteX1-273" fmla="*/ 6264 w 2641784"/>
                <a:gd name="connsiteY1-274" fmla="*/ 0 h 1002075"/>
                <a:gd name="connsiteX2-275" fmla="*/ 2585814 w 2641784"/>
                <a:gd name="connsiteY2-276" fmla="*/ 6228 h 1002075"/>
                <a:gd name="connsiteX3-277" fmla="*/ 2599094 w 2641784"/>
                <a:gd name="connsiteY3-278" fmla="*/ 245454 h 1002075"/>
                <a:gd name="connsiteX4-279" fmla="*/ 2383139 w 2641784"/>
                <a:gd name="connsiteY4-280" fmla="*/ 1002075 h 1002075"/>
                <a:gd name="connsiteX5-281" fmla="*/ 6264 w 2641784"/>
                <a:gd name="connsiteY5-282" fmla="*/ 975463 h 1002075"/>
                <a:gd name="connsiteX0-283" fmla="*/ 6264 w 2641784"/>
                <a:gd name="connsiteY0-284" fmla="*/ 975463 h 1002075"/>
                <a:gd name="connsiteX1-285" fmla="*/ 6264 w 2641784"/>
                <a:gd name="connsiteY1-286" fmla="*/ 0 h 1002075"/>
                <a:gd name="connsiteX2-287" fmla="*/ 2580127 w 2641784"/>
                <a:gd name="connsiteY2-288" fmla="*/ 0 h 1002075"/>
                <a:gd name="connsiteX3-289" fmla="*/ 2599094 w 2641784"/>
                <a:gd name="connsiteY3-290" fmla="*/ 245454 h 1002075"/>
                <a:gd name="connsiteX4-291" fmla="*/ 2383139 w 2641784"/>
                <a:gd name="connsiteY4-292" fmla="*/ 1002075 h 1002075"/>
                <a:gd name="connsiteX5-293" fmla="*/ 6264 w 2641784"/>
                <a:gd name="connsiteY5-294" fmla="*/ 975463 h 1002075"/>
                <a:gd name="connsiteX0-295" fmla="*/ 6264 w 2599094"/>
                <a:gd name="connsiteY0-296" fmla="*/ 975463 h 995847"/>
                <a:gd name="connsiteX1-297" fmla="*/ 6264 w 2599094"/>
                <a:gd name="connsiteY1-298" fmla="*/ 0 h 995847"/>
                <a:gd name="connsiteX2-299" fmla="*/ 2580127 w 2599094"/>
                <a:gd name="connsiteY2-300" fmla="*/ 0 h 995847"/>
                <a:gd name="connsiteX3-301" fmla="*/ 2599094 w 2599094"/>
                <a:gd name="connsiteY3-302" fmla="*/ 245454 h 995847"/>
                <a:gd name="connsiteX4-303" fmla="*/ 2064651 w 2599094"/>
                <a:gd name="connsiteY4-304" fmla="*/ 995847 h 995847"/>
                <a:gd name="connsiteX5-305" fmla="*/ 6264 w 2599094"/>
                <a:gd name="connsiteY5-306" fmla="*/ 975463 h 995847"/>
                <a:gd name="connsiteX0-307" fmla="*/ 6264 w 2704672"/>
                <a:gd name="connsiteY0-308" fmla="*/ 975463 h 995847"/>
                <a:gd name="connsiteX1-309" fmla="*/ 6264 w 2704672"/>
                <a:gd name="connsiteY1-310" fmla="*/ 0 h 995847"/>
                <a:gd name="connsiteX2-311" fmla="*/ 2580127 w 2704672"/>
                <a:gd name="connsiteY2-312" fmla="*/ 0 h 995847"/>
                <a:gd name="connsiteX3-313" fmla="*/ 2064651 w 2704672"/>
                <a:gd name="connsiteY3-314" fmla="*/ 995847 h 995847"/>
                <a:gd name="connsiteX4-315" fmla="*/ 6264 w 2704672"/>
                <a:gd name="connsiteY4-316" fmla="*/ 975463 h 995847"/>
                <a:gd name="connsiteX0-317" fmla="*/ 6264 w 2589801"/>
                <a:gd name="connsiteY0-318" fmla="*/ 975463 h 995847"/>
                <a:gd name="connsiteX1-319" fmla="*/ 6264 w 2589801"/>
                <a:gd name="connsiteY1-320" fmla="*/ 0 h 995847"/>
                <a:gd name="connsiteX2-321" fmla="*/ 2437945 w 2589801"/>
                <a:gd name="connsiteY2-322" fmla="*/ 0 h 995847"/>
                <a:gd name="connsiteX3-323" fmla="*/ 2064651 w 2589801"/>
                <a:gd name="connsiteY3-324" fmla="*/ 995847 h 995847"/>
                <a:gd name="connsiteX4-325" fmla="*/ 6264 w 2589801"/>
                <a:gd name="connsiteY4-326" fmla="*/ 975463 h 995847"/>
                <a:gd name="connsiteX0-327" fmla="*/ 6264 w 2447953"/>
                <a:gd name="connsiteY0-328" fmla="*/ 975463 h 995847"/>
                <a:gd name="connsiteX1-329" fmla="*/ 6264 w 2447953"/>
                <a:gd name="connsiteY1-330" fmla="*/ 0 h 995847"/>
                <a:gd name="connsiteX2-331" fmla="*/ 2437945 w 2447953"/>
                <a:gd name="connsiteY2-332" fmla="*/ 0 h 995847"/>
                <a:gd name="connsiteX3-333" fmla="*/ 2064651 w 2447953"/>
                <a:gd name="connsiteY3-334" fmla="*/ 995847 h 995847"/>
                <a:gd name="connsiteX4-335" fmla="*/ 6264 w 2447953"/>
                <a:gd name="connsiteY4-336" fmla="*/ 975463 h 995847"/>
                <a:gd name="connsiteX0-337" fmla="*/ 6264 w 2441026"/>
                <a:gd name="connsiteY0-338" fmla="*/ 975463 h 995847"/>
                <a:gd name="connsiteX1-339" fmla="*/ 6264 w 2441026"/>
                <a:gd name="connsiteY1-340" fmla="*/ 0 h 995847"/>
                <a:gd name="connsiteX2-341" fmla="*/ 2437945 w 2441026"/>
                <a:gd name="connsiteY2-342" fmla="*/ 0 h 995847"/>
                <a:gd name="connsiteX3-343" fmla="*/ 2064651 w 2441026"/>
                <a:gd name="connsiteY3-344" fmla="*/ 995847 h 995847"/>
                <a:gd name="connsiteX4-345" fmla="*/ 6264 w 2441026"/>
                <a:gd name="connsiteY4-346" fmla="*/ 975463 h 995847"/>
                <a:gd name="connsiteX0-347" fmla="*/ 6264 w 2442353"/>
                <a:gd name="connsiteY0-348" fmla="*/ 975463 h 995847"/>
                <a:gd name="connsiteX1-349" fmla="*/ 6264 w 2442353"/>
                <a:gd name="connsiteY1-350" fmla="*/ 0 h 995847"/>
                <a:gd name="connsiteX2-351" fmla="*/ 2437945 w 2442353"/>
                <a:gd name="connsiteY2-352" fmla="*/ 0 h 995847"/>
                <a:gd name="connsiteX3-353" fmla="*/ 2064651 w 2442353"/>
                <a:gd name="connsiteY3-354" fmla="*/ 995847 h 995847"/>
                <a:gd name="connsiteX4-355" fmla="*/ 6264 w 2442353"/>
                <a:gd name="connsiteY4-356" fmla="*/ 975463 h 995847"/>
                <a:gd name="connsiteX0-357" fmla="*/ 6264 w 2442353"/>
                <a:gd name="connsiteY0-358" fmla="*/ 975463 h 995847"/>
                <a:gd name="connsiteX1-359" fmla="*/ 6264 w 2442353"/>
                <a:gd name="connsiteY1-360" fmla="*/ 0 h 995847"/>
                <a:gd name="connsiteX2-361" fmla="*/ 2437945 w 2442353"/>
                <a:gd name="connsiteY2-362" fmla="*/ 0 h 995847"/>
                <a:gd name="connsiteX3-363" fmla="*/ 2064651 w 2442353"/>
                <a:gd name="connsiteY3-364" fmla="*/ 995847 h 995847"/>
                <a:gd name="connsiteX4-365" fmla="*/ 6264 w 2442353"/>
                <a:gd name="connsiteY4-366" fmla="*/ 975463 h 9958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442353" h="995847">
                  <a:moveTo>
                    <a:pt x="6264" y="975463"/>
                  </a:moveTo>
                  <a:cubicBezTo>
                    <a:pt x="9657" y="50886"/>
                    <a:pt x="-9393" y="962677"/>
                    <a:pt x="6264" y="0"/>
                  </a:cubicBezTo>
                  <a:lnTo>
                    <a:pt x="2437945" y="0"/>
                  </a:lnTo>
                  <a:cubicBezTo>
                    <a:pt x="2439772" y="633101"/>
                    <a:pt x="2505003" y="864412"/>
                    <a:pt x="2064651" y="995847"/>
                  </a:cubicBezTo>
                  <a:lnTo>
                    <a:pt x="6264" y="97546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6">
                    <a:lumMod val="50000"/>
                  </a:schemeClr>
                </a:gs>
                <a:gs pos="56000">
                  <a:schemeClr val="accent6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圆角矩形 4"/>
            <p:cNvSpPr/>
            <p:nvPr/>
          </p:nvSpPr>
          <p:spPr>
            <a:xfrm>
              <a:off x="3181502" y="2706772"/>
              <a:ext cx="1328435" cy="1869303"/>
            </a:xfrm>
            <a:custGeom>
              <a:avLst/>
              <a:gdLst>
                <a:gd name="connsiteX0" fmla="*/ 0 w 783771"/>
                <a:gd name="connsiteY0" fmla="*/ 130631 h 3683726"/>
                <a:gd name="connsiteX1" fmla="*/ 130631 w 783771"/>
                <a:gd name="connsiteY1" fmla="*/ 0 h 3683726"/>
                <a:gd name="connsiteX2" fmla="*/ 653140 w 783771"/>
                <a:gd name="connsiteY2" fmla="*/ 0 h 3683726"/>
                <a:gd name="connsiteX3" fmla="*/ 783771 w 783771"/>
                <a:gd name="connsiteY3" fmla="*/ 130631 h 3683726"/>
                <a:gd name="connsiteX4" fmla="*/ 783771 w 783771"/>
                <a:gd name="connsiteY4" fmla="*/ 3553095 h 3683726"/>
                <a:gd name="connsiteX5" fmla="*/ 653140 w 783771"/>
                <a:gd name="connsiteY5" fmla="*/ 3683726 h 3683726"/>
                <a:gd name="connsiteX6" fmla="*/ 130631 w 783771"/>
                <a:gd name="connsiteY6" fmla="*/ 3683726 h 3683726"/>
                <a:gd name="connsiteX7" fmla="*/ 0 w 783771"/>
                <a:gd name="connsiteY7" fmla="*/ 3553095 h 3683726"/>
                <a:gd name="connsiteX8" fmla="*/ 0 w 783771"/>
                <a:gd name="connsiteY8" fmla="*/ 130631 h 3683726"/>
                <a:gd name="connsiteX0-1" fmla="*/ 0 w 1338243"/>
                <a:gd name="connsiteY0-2" fmla="*/ 627020 h 4180115"/>
                <a:gd name="connsiteX1-3" fmla="*/ 130631 w 1338243"/>
                <a:gd name="connsiteY1-4" fmla="*/ 496389 h 4180115"/>
                <a:gd name="connsiteX2-5" fmla="*/ 1332409 w 1338243"/>
                <a:gd name="connsiteY2-6" fmla="*/ 0 h 4180115"/>
                <a:gd name="connsiteX3-7" fmla="*/ 783771 w 1338243"/>
                <a:gd name="connsiteY3-8" fmla="*/ 627020 h 4180115"/>
                <a:gd name="connsiteX4-9" fmla="*/ 783771 w 1338243"/>
                <a:gd name="connsiteY4-10" fmla="*/ 4049484 h 4180115"/>
                <a:gd name="connsiteX5-11" fmla="*/ 653140 w 1338243"/>
                <a:gd name="connsiteY5-12" fmla="*/ 4180115 h 4180115"/>
                <a:gd name="connsiteX6-13" fmla="*/ 130631 w 1338243"/>
                <a:gd name="connsiteY6-14" fmla="*/ 4180115 h 4180115"/>
                <a:gd name="connsiteX7-15" fmla="*/ 0 w 1338243"/>
                <a:gd name="connsiteY7-16" fmla="*/ 4049484 h 4180115"/>
                <a:gd name="connsiteX8-17" fmla="*/ 0 w 1338243"/>
                <a:gd name="connsiteY8-18" fmla="*/ 627020 h 4180115"/>
                <a:gd name="connsiteX0-19" fmla="*/ 0 w 1325296"/>
                <a:gd name="connsiteY0-20" fmla="*/ 640083 h 4193178"/>
                <a:gd name="connsiteX1-21" fmla="*/ 130631 w 1325296"/>
                <a:gd name="connsiteY1-22" fmla="*/ 509452 h 4193178"/>
                <a:gd name="connsiteX2-23" fmla="*/ 1319346 w 1325296"/>
                <a:gd name="connsiteY2-24" fmla="*/ 0 h 4193178"/>
                <a:gd name="connsiteX3-25" fmla="*/ 783771 w 1325296"/>
                <a:gd name="connsiteY3-26" fmla="*/ 640083 h 4193178"/>
                <a:gd name="connsiteX4-27" fmla="*/ 783771 w 1325296"/>
                <a:gd name="connsiteY4-28" fmla="*/ 4062547 h 4193178"/>
                <a:gd name="connsiteX5-29" fmla="*/ 653140 w 1325296"/>
                <a:gd name="connsiteY5-30" fmla="*/ 4193178 h 4193178"/>
                <a:gd name="connsiteX6-31" fmla="*/ 130631 w 1325296"/>
                <a:gd name="connsiteY6-32" fmla="*/ 4193178 h 4193178"/>
                <a:gd name="connsiteX7-33" fmla="*/ 0 w 1325296"/>
                <a:gd name="connsiteY7-34" fmla="*/ 4062547 h 4193178"/>
                <a:gd name="connsiteX8-35" fmla="*/ 0 w 1325296"/>
                <a:gd name="connsiteY8-36" fmla="*/ 640083 h 4193178"/>
                <a:gd name="connsiteX0-37" fmla="*/ 0 w 1325296"/>
                <a:gd name="connsiteY0-38" fmla="*/ 738804 h 4291899"/>
                <a:gd name="connsiteX1-39" fmla="*/ 130631 w 1325296"/>
                <a:gd name="connsiteY1-40" fmla="*/ 608173 h 4291899"/>
                <a:gd name="connsiteX2-41" fmla="*/ 1319346 w 1325296"/>
                <a:gd name="connsiteY2-42" fmla="*/ 98721 h 4291899"/>
                <a:gd name="connsiteX3-43" fmla="*/ 783771 w 1325296"/>
                <a:gd name="connsiteY3-44" fmla="*/ 738804 h 4291899"/>
                <a:gd name="connsiteX4-45" fmla="*/ 783771 w 1325296"/>
                <a:gd name="connsiteY4-46" fmla="*/ 4161268 h 4291899"/>
                <a:gd name="connsiteX5-47" fmla="*/ 653140 w 1325296"/>
                <a:gd name="connsiteY5-48" fmla="*/ 4291899 h 4291899"/>
                <a:gd name="connsiteX6-49" fmla="*/ 130631 w 1325296"/>
                <a:gd name="connsiteY6-50" fmla="*/ 4291899 h 4291899"/>
                <a:gd name="connsiteX7-51" fmla="*/ 0 w 1325296"/>
                <a:gd name="connsiteY7-52" fmla="*/ 4161268 h 4291899"/>
                <a:gd name="connsiteX8-53" fmla="*/ 0 w 1325296"/>
                <a:gd name="connsiteY8-54" fmla="*/ 738804 h 4291899"/>
                <a:gd name="connsiteX0-55" fmla="*/ 0 w 1325296"/>
                <a:gd name="connsiteY0-56" fmla="*/ 640443 h 4193538"/>
                <a:gd name="connsiteX1-57" fmla="*/ 1319346 w 1325296"/>
                <a:gd name="connsiteY1-58" fmla="*/ 360 h 4193538"/>
                <a:gd name="connsiteX2-59" fmla="*/ 783771 w 1325296"/>
                <a:gd name="connsiteY2-60" fmla="*/ 640443 h 4193538"/>
                <a:gd name="connsiteX3-61" fmla="*/ 783771 w 1325296"/>
                <a:gd name="connsiteY3-62" fmla="*/ 4062907 h 4193538"/>
                <a:gd name="connsiteX4-63" fmla="*/ 653140 w 1325296"/>
                <a:gd name="connsiteY4-64" fmla="*/ 4193538 h 4193538"/>
                <a:gd name="connsiteX5-65" fmla="*/ 130631 w 1325296"/>
                <a:gd name="connsiteY5-66" fmla="*/ 4193538 h 4193538"/>
                <a:gd name="connsiteX6-67" fmla="*/ 0 w 1325296"/>
                <a:gd name="connsiteY6-68" fmla="*/ 4062907 h 4193538"/>
                <a:gd name="connsiteX7-69" fmla="*/ 0 w 1325296"/>
                <a:gd name="connsiteY7-70" fmla="*/ 640443 h 4193538"/>
                <a:gd name="connsiteX0-71" fmla="*/ 0 w 1325296"/>
                <a:gd name="connsiteY0-72" fmla="*/ 761033 h 4314128"/>
                <a:gd name="connsiteX1-73" fmla="*/ 1319346 w 1325296"/>
                <a:gd name="connsiteY1-74" fmla="*/ 120950 h 4314128"/>
                <a:gd name="connsiteX2-75" fmla="*/ 783771 w 1325296"/>
                <a:gd name="connsiteY2-76" fmla="*/ 761033 h 4314128"/>
                <a:gd name="connsiteX3-77" fmla="*/ 783771 w 1325296"/>
                <a:gd name="connsiteY3-78" fmla="*/ 4183497 h 4314128"/>
                <a:gd name="connsiteX4-79" fmla="*/ 653140 w 1325296"/>
                <a:gd name="connsiteY4-80" fmla="*/ 4314128 h 4314128"/>
                <a:gd name="connsiteX5-81" fmla="*/ 130631 w 1325296"/>
                <a:gd name="connsiteY5-82" fmla="*/ 4314128 h 4314128"/>
                <a:gd name="connsiteX6-83" fmla="*/ 0 w 1325296"/>
                <a:gd name="connsiteY6-84" fmla="*/ 4183497 h 4314128"/>
                <a:gd name="connsiteX7-85" fmla="*/ 0 w 1325296"/>
                <a:gd name="connsiteY7-86" fmla="*/ 761033 h 4314128"/>
                <a:gd name="connsiteX0-87" fmla="*/ 0 w 1324671"/>
                <a:gd name="connsiteY0-88" fmla="*/ 761033 h 4314128"/>
                <a:gd name="connsiteX1-89" fmla="*/ 1319346 w 1324671"/>
                <a:gd name="connsiteY1-90" fmla="*/ 120950 h 4314128"/>
                <a:gd name="connsiteX2-91" fmla="*/ 783771 w 1324671"/>
                <a:gd name="connsiteY2-92" fmla="*/ 761033 h 4314128"/>
                <a:gd name="connsiteX3-93" fmla="*/ 783771 w 1324671"/>
                <a:gd name="connsiteY3-94" fmla="*/ 4183497 h 4314128"/>
                <a:gd name="connsiteX4-95" fmla="*/ 653140 w 1324671"/>
                <a:gd name="connsiteY4-96" fmla="*/ 4314128 h 4314128"/>
                <a:gd name="connsiteX5-97" fmla="*/ 130631 w 1324671"/>
                <a:gd name="connsiteY5-98" fmla="*/ 4314128 h 4314128"/>
                <a:gd name="connsiteX6-99" fmla="*/ 0 w 1324671"/>
                <a:gd name="connsiteY6-100" fmla="*/ 4183497 h 4314128"/>
                <a:gd name="connsiteX7-101" fmla="*/ 0 w 1324671"/>
                <a:gd name="connsiteY7-102" fmla="*/ 761033 h 4314128"/>
                <a:gd name="connsiteX0-103" fmla="*/ 658187 w 1982858"/>
                <a:gd name="connsiteY0-104" fmla="*/ 761033 h 4692951"/>
                <a:gd name="connsiteX1-105" fmla="*/ 1977533 w 1982858"/>
                <a:gd name="connsiteY1-106" fmla="*/ 120950 h 4692951"/>
                <a:gd name="connsiteX2-107" fmla="*/ 1441958 w 1982858"/>
                <a:gd name="connsiteY2-108" fmla="*/ 761033 h 4692951"/>
                <a:gd name="connsiteX3-109" fmla="*/ 1441958 w 1982858"/>
                <a:gd name="connsiteY3-110" fmla="*/ 4183497 h 4692951"/>
                <a:gd name="connsiteX4-111" fmla="*/ 1311327 w 1982858"/>
                <a:gd name="connsiteY4-112" fmla="*/ 4314128 h 4692951"/>
                <a:gd name="connsiteX5-113" fmla="*/ 5046 w 1982858"/>
                <a:gd name="connsiteY5-114" fmla="*/ 4692951 h 4692951"/>
                <a:gd name="connsiteX6-115" fmla="*/ 658187 w 1982858"/>
                <a:gd name="connsiteY6-116" fmla="*/ 4183497 h 4692951"/>
                <a:gd name="connsiteX7-117" fmla="*/ 658187 w 1982858"/>
                <a:gd name="connsiteY7-118" fmla="*/ 761033 h 4692951"/>
                <a:gd name="connsiteX0-119" fmla="*/ 658187 w 1982858"/>
                <a:gd name="connsiteY0-120" fmla="*/ 761033 h 4706792"/>
                <a:gd name="connsiteX1-121" fmla="*/ 1977533 w 1982858"/>
                <a:gd name="connsiteY1-122" fmla="*/ 120950 h 4706792"/>
                <a:gd name="connsiteX2-123" fmla="*/ 1441958 w 1982858"/>
                <a:gd name="connsiteY2-124" fmla="*/ 761033 h 4706792"/>
                <a:gd name="connsiteX3-125" fmla="*/ 1441958 w 1982858"/>
                <a:gd name="connsiteY3-126" fmla="*/ 4183497 h 4706792"/>
                <a:gd name="connsiteX4-127" fmla="*/ 5046 w 1982858"/>
                <a:gd name="connsiteY4-128" fmla="*/ 4692951 h 4706792"/>
                <a:gd name="connsiteX5-129" fmla="*/ 658187 w 1982858"/>
                <a:gd name="connsiteY5-130" fmla="*/ 4183497 h 4706792"/>
                <a:gd name="connsiteX6-131" fmla="*/ 658187 w 1982858"/>
                <a:gd name="connsiteY6-132" fmla="*/ 761033 h 4706792"/>
                <a:gd name="connsiteX0-133" fmla="*/ 658187 w 1982858"/>
                <a:gd name="connsiteY0-134" fmla="*/ 761033 h 4934485"/>
                <a:gd name="connsiteX1-135" fmla="*/ 1977533 w 1982858"/>
                <a:gd name="connsiteY1-136" fmla="*/ 120950 h 4934485"/>
                <a:gd name="connsiteX2-137" fmla="*/ 1441958 w 1982858"/>
                <a:gd name="connsiteY2-138" fmla="*/ 761033 h 4934485"/>
                <a:gd name="connsiteX3-139" fmla="*/ 1441958 w 1982858"/>
                <a:gd name="connsiteY3-140" fmla="*/ 4183497 h 4934485"/>
                <a:gd name="connsiteX4-141" fmla="*/ 5046 w 1982858"/>
                <a:gd name="connsiteY4-142" fmla="*/ 4692951 h 4934485"/>
                <a:gd name="connsiteX5-143" fmla="*/ 658187 w 1982858"/>
                <a:gd name="connsiteY5-144" fmla="*/ 4183497 h 4934485"/>
                <a:gd name="connsiteX6-145" fmla="*/ 658187 w 1982858"/>
                <a:gd name="connsiteY6-146" fmla="*/ 761033 h 4934485"/>
                <a:gd name="connsiteX0-147" fmla="*/ 658187 w 1982858"/>
                <a:gd name="connsiteY0-148" fmla="*/ 761033 h 4934485"/>
                <a:gd name="connsiteX1-149" fmla="*/ 1977533 w 1982858"/>
                <a:gd name="connsiteY1-150" fmla="*/ 120950 h 4934485"/>
                <a:gd name="connsiteX2-151" fmla="*/ 1441958 w 1982858"/>
                <a:gd name="connsiteY2-152" fmla="*/ 761033 h 4934485"/>
                <a:gd name="connsiteX3-153" fmla="*/ 1441958 w 1982858"/>
                <a:gd name="connsiteY3-154" fmla="*/ 4183497 h 4934485"/>
                <a:gd name="connsiteX4-155" fmla="*/ 5046 w 1982858"/>
                <a:gd name="connsiteY4-156" fmla="*/ 4692951 h 4934485"/>
                <a:gd name="connsiteX5-157" fmla="*/ 658187 w 1982858"/>
                <a:gd name="connsiteY5-158" fmla="*/ 4183497 h 4934485"/>
                <a:gd name="connsiteX6-159" fmla="*/ 658187 w 1982858"/>
                <a:gd name="connsiteY6-160" fmla="*/ 761033 h 4934485"/>
                <a:gd name="connsiteX0-161" fmla="*/ 658187 w 1982858"/>
                <a:gd name="connsiteY0-162" fmla="*/ 761033 h 4952169"/>
                <a:gd name="connsiteX1-163" fmla="*/ 1977533 w 1982858"/>
                <a:gd name="connsiteY1-164" fmla="*/ 120950 h 4952169"/>
                <a:gd name="connsiteX2-165" fmla="*/ 1441958 w 1982858"/>
                <a:gd name="connsiteY2-166" fmla="*/ 761033 h 4952169"/>
                <a:gd name="connsiteX3-167" fmla="*/ 1441958 w 1982858"/>
                <a:gd name="connsiteY3-168" fmla="*/ 4183497 h 4952169"/>
                <a:gd name="connsiteX4-169" fmla="*/ 5046 w 1982858"/>
                <a:gd name="connsiteY4-170" fmla="*/ 4692951 h 4952169"/>
                <a:gd name="connsiteX5-171" fmla="*/ 658187 w 1982858"/>
                <a:gd name="connsiteY5-172" fmla="*/ 4183497 h 4952169"/>
                <a:gd name="connsiteX6-173" fmla="*/ 658187 w 1982858"/>
                <a:gd name="connsiteY6-174" fmla="*/ 761033 h 4952169"/>
                <a:gd name="connsiteX0-175" fmla="*/ 658187 w 1982858"/>
                <a:gd name="connsiteY0-176" fmla="*/ 761033 h 4917559"/>
                <a:gd name="connsiteX1-177" fmla="*/ 1977533 w 1982858"/>
                <a:gd name="connsiteY1-178" fmla="*/ 120950 h 4917559"/>
                <a:gd name="connsiteX2-179" fmla="*/ 1441958 w 1982858"/>
                <a:gd name="connsiteY2-180" fmla="*/ 761033 h 4917559"/>
                <a:gd name="connsiteX3-181" fmla="*/ 1473708 w 1982858"/>
                <a:gd name="connsiteY3-182" fmla="*/ 4119997 h 4917559"/>
                <a:gd name="connsiteX4-183" fmla="*/ 5046 w 1982858"/>
                <a:gd name="connsiteY4-184" fmla="*/ 4692951 h 4917559"/>
                <a:gd name="connsiteX5-185" fmla="*/ 658187 w 1982858"/>
                <a:gd name="connsiteY5-186" fmla="*/ 4183497 h 4917559"/>
                <a:gd name="connsiteX6-187" fmla="*/ 658187 w 1982858"/>
                <a:gd name="connsiteY6-188" fmla="*/ 761033 h 4917559"/>
                <a:gd name="connsiteX0-189" fmla="*/ 658187 w 1982858"/>
                <a:gd name="connsiteY0-190" fmla="*/ 761033 h 4907713"/>
                <a:gd name="connsiteX1-191" fmla="*/ 1977533 w 1982858"/>
                <a:gd name="connsiteY1-192" fmla="*/ 120950 h 4907713"/>
                <a:gd name="connsiteX2-193" fmla="*/ 1441958 w 1982858"/>
                <a:gd name="connsiteY2-194" fmla="*/ 761033 h 4907713"/>
                <a:gd name="connsiteX3-195" fmla="*/ 1473708 w 1982858"/>
                <a:gd name="connsiteY3-196" fmla="*/ 4119997 h 4907713"/>
                <a:gd name="connsiteX4-197" fmla="*/ 5046 w 1982858"/>
                <a:gd name="connsiteY4-198" fmla="*/ 4692951 h 4907713"/>
                <a:gd name="connsiteX5-199" fmla="*/ 658187 w 1982858"/>
                <a:gd name="connsiteY5-200" fmla="*/ 4183497 h 4907713"/>
                <a:gd name="connsiteX6-201" fmla="*/ 658187 w 1982858"/>
                <a:gd name="connsiteY6-202" fmla="*/ 761033 h 4907713"/>
                <a:gd name="connsiteX0-203" fmla="*/ 658187 w 1982858"/>
                <a:gd name="connsiteY0-204" fmla="*/ 761033 h 4938173"/>
                <a:gd name="connsiteX1-205" fmla="*/ 1977533 w 1982858"/>
                <a:gd name="connsiteY1-206" fmla="*/ 120950 h 4938173"/>
                <a:gd name="connsiteX2-207" fmla="*/ 1441958 w 1982858"/>
                <a:gd name="connsiteY2-208" fmla="*/ 761033 h 4938173"/>
                <a:gd name="connsiteX3-209" fmla="*/ 1473708 w 1982858"/>
                <a:gd name="connsiteY3-210" fmla="*/ 4119997 h 4938173"/>
                <a:gd name="connsiteX4-211" fmla="*/ 5046 w 1982858"/>
                <a:gd name="connsiteY4-212" fmla="*/ 4692951 h 4938173"/>
                <a:gd name="connsiteX5-213" fmla="*/ 658187 w 1982858"/>
                <a:gd name="connsiteY5-214" fmla="*/ 4183497 h 4938173"/>
                <a:gd name="connsiteX6-215" fmla="*/ 658187 w 1982858"/>
                <a:gd name="connsiteY6-216" fmla="*/ 761033 h 4938173"/>
                <a:gd name="connsiteX0-217" fmla="*/ 655383 w 1980054"/>
                <a:gd name="connsiteY0-218" fmla="*/ 761033 h 4938173"/>
                <a:gd name="connsiteX1-219" fmla="*/ 1974729 w 1980054"/>
                <a:gd name="connsiteY1-220" fmla="*/ 120950 h 4938173"/>
                <a:gd name="connsiteX2-221" fmla="*/ 1439154 w 1980054"/>
                <a:gd name="connsiteY2-222" fmla="*/ 761033 h 4938173"/>
                <a:gd name="connsiteX3-223" fmla="*/ 1470904 w 1980054"/>
                <a:gd name="connsiteY3-224" fmla="*/ 4119997 h 4938173"/>
                <a:gd name="connsiteX4-225" fmla="*/ 2242 w 1980054"/>
                <a:gd name="connsiteY4-226" fmla="*/ 4692951 h 4938173"/>
                <a:gd name="connsiteX5-227" fmla="*/ 655383 w 1980054"/>
                <a:gd name="connsiteY5-228" fmla="*/ 4183497 h 4938173"/>
                <a:gd name="connsiteX6-229" fmla="*/ 655383 w 1980054"/>
                <a:gd name="connsiteY6-230" fmla="*/ 761033 h 4938173"/>
                <a:gd name="connsiteX0-231" fmla="*/ 655383 w 1980245"/>
                <a:gd name="connsiteY0-232" fmla="*/ 761033 h 4938173"/>
                <a:gd name="connsiteX1-233" fmla="*/ 1974729 w 1980245"/>
                <a:gd name="connsiteY1-234" fmla="*/ 120950 h 4938173"/>
                <a:gd name="connsiteX2-235" fmla="*/ 1464554 w 1980245"/>
                <a:gd name="connsiteY2-236" fmla="*/ 557833 h 4938173"/>
                <a:gd name="connsiteX3-237" fmla="*/ 1470904 w 1980245"/>
                <a:gd name="connsiteY3-238" fmla="*/ 4119997 h 4938173"/>
                <a:gd name="connsiteX4-239" fmla="*/ 2242 w 1980245"/>
                <a:gd name="connsiteY4-240" fmla="*/ 4692951 h 4938173"/>
                <a:gd name="connsiteX5-241" fmla="*/ 655383 w 1980245"/>
                <a:gd name="connsiteY5-242" fmla="*/ 4183497 h 4938173"/>
                <a:gd name="connsiteX6-243" fmla="*/ 655383 w 1980245"/>
                <a:gd name="connsiteY6-244" fmla="*/ 761033 h 4938173"/>
                <a:gd name="connsiteX0-245" fmla="*/ 655383 w 2049599"/>
                <a:gd name="connsiteY0-246" fmla="*/ 731526 h 4908666"/>
                <a:gd name="connsiteX1-247" fmla="*/ 2044579 w 2049599"/>
                <a:gd name="connsiteY1-248" fmla="*/ 148593 h 4908666"/>
                <a:gd name="connsiteX2-249" fmla="*/ 1464554 w 2049599"/>
                <a:gd name="connsiteY2-250" fmla="*/ 528326 h 4908666"/>
                <a:gd name="connsiteX3-251" fmla="*/ 1470904 w 2049599"/>
                <a:gd name="connsiteY3-252" fmla="*/ 4090490 h 4908666"/>
                <a:gd name="connsiteX4-253" fmla="*/ 2242 w 2049599"/>
                <a:gd name="connsiteY4-254" fmla="*/ 4663444 h 4908666"/>
                <a:gd name="connsiteX5-255" fmla="*/ 655383 w 2049599"/>
                <a:gd name="connsiteY5-256" fmla="*/ 4153990 h 4908666"/>
                <a:gd name="connsiteX6-257" fmla="*/ 655383 w 2049599"/>
                <a:gd name="connsiteY6-258" fmla="*/ 731526 h 4908666"/>
                <a:gd name="connsiteX0-259" fmla="*/ 655383 w 2044579"/>
                <a:gd name="connsiteY0-260" fmla="*/ 731526 h 4908666"/>
                <a:gd name="connsiteX1-261" fmla="*/ 2044579 w 2044579"/>
                <a:gd name="connsiteY1-262" fmla="*/ 148593 h 4908666"/>
                <a:gd name="connsiteX2-263" fmla="*/ 1464554 w 2044579"/>
                <a:gd name="connsiteY2-264" fmla="*/ 528326 h 4908666"/>
                <a:gd name="connsiteX3-265" fmla="*/ 1470904 w 2044579"/>
                <a:gd name="connsiteY3-266" fmla="*/ 4090490 h 4908666"/>
                <a:gd name="connsiteX4-267" fmla="*/ 2242 w 2044579"/>
                <a:gd name="connsiteY4-268" fmla="*/ 4663444 h 4908666"/>
                <a:gd name="connsiteX5-269" fmla="*/ 655383 w 2044579"/>
                <a:gd name="connsiteY5-270" fmla="*/ 4153990 h 4908666"/>
                <a:gd name="connsiteX6-271" fmla="*/ 655383 w 2044579"/>
                <a:gd name="connsiteY6-272" fmla="*/ 731526 h 4908666"/>
                <a:gd name="connsiteX0-273" fmla="*/ 655383 w 2044579"/>
                <a:gd name="connsiteY0-274" fmla="*/ 765358 h 4942498"/>
                <a:gd name="connsiteX1-275" fmla="*/ 2044579 w 2044579"/>
                <a:gd name="connsiteY1-276" fmla="*/ 182425 h 4942498"/>
                <a:gd name="connsiteX2-277" fmla="*/ 1464554 w 2044579"/>
                <a:gd name="connsiteY2-278" fmla="*/ 562158 h 4942498"/>
                <a:gd name="connsiteX3-279" fmla="*/ 1470904 w 2044579"/>
                <a:gd name="connsiteY3-280" fmla="*/ 4124322 h 4942498"/>
                <a:gd name="connsiteX4-281" fmla="*/ 2242 w 2044579"/>
                <a:gd name="connsiteY4-282" fmla="*/ 4697276 h 4942498"/>
                <a:gd name="connsiteX5-283" fmla="*/ 655383 w 2044579"/>
                <a:gd name="connsiteY5-284" fmla="*/ 4187822 h 4942498"/>
                <a:gd name="connsiteX6-285" fmla="*/ 655383 w 2044579"/>
                <a:gd name="connsiteY6-286" fmla="*/ 765358 h 4942498"/>
                <a:gd name="connsiteX0-287" fmla="*/ 655383 w 2044579"/>
                <a:gd name="connsiteY0-288" fmla="*/ 755574 h 4932714"/>
                <a:gd name="connsiteX1-289" fmla="*/ 2044579 w 2044579"/>
                <a:gd name="connsiteY1-290" fmla="*/ 172641 h 4932714"/>
                <a:gd name="connsiteX2-291" fmla="*/ 1464554 w 2044579"/>
                <a:gd name="connsiteY2-292" fmla="*/ 552374 h 4932714"/>
                <a:gd name="connsiteX3-293" fmla="*/ 1470904 w 2044579"/>
                <a:gd name="connsiteY3-294" fmla="*/ 4114538 h 4932714"/>
                <a:gd name="connsiteX4-295" fmla="*/ 2242 w 2044579"/>
                <a:gd name="connsiteY4-296" fmla="*/ 4687492 h 4932714"/>
                <a:gd name="connsiteX5-297" fmla="*/ 655383 w 2044579"/>
                <a:gd name="connsiteY5-298" fmla="*/ 4178038 h 4932714"/>
                <a:gd name="connsiteX6-299" fmla="*/ 655383 w 2044579"/>
                <a:gd name="connsiteY6-300" fmla="*/ 755574 h 4932714"/>
                <a:gd name="connsiteX0-301" fmla="*/ 655383 w 2044579"/>
                <a:gd name="connsiteY0-302" fmla="*/ 755574 h 4932714"/>
                <a:gd name="connsiteX1-303" fmla="*/ 2044579 w 2044579"/>
                <a:gd name="connsiteY1-304" fmla="*/ 172641 h 4932714"/>
                <a:gd name="connsiteX2-305" fmla="*/ 1464554 w 2044579"/>
                <a:gd name="connsiteY2-306" fmla="*/ 552374 h 4932714"/>
                <a:gd name="connsiteX3-307" fmla="*/ 1470904 w 2044579"/>
                <a:gd name="connsiteY3-308" fmla="*/ 4114538 h 4932714"/>
                <a:gd name="connsiteX4-309" fmla="*/ 2242 w 2044579"/>
                <a:gd name="connsiteY4-310" fmla="*/ 4687492 h 4932714"/>
                <a:gd name="connsiteX5-311" fmla="*/ 655383 w 2044579"/>
                <a:gd name="connsiteY5-312" fmla="*/ 4178038 h 4932714"/>
                <a:gd name="connsiteX6-313" fmla="*/ 655383 w 2044579"/>
                <a:gd name="connsiteY6-314" fmla="*/ 755574 h 4932714"/>
                <a:gd name="connsiteX0-315" fmla="*/ 655383 w 2044579"/>
                <a:gd name="connsiteY0-316" fmla="*/ 755574 h 4932714"/>
                <a:gd name="connsiteX1-317" fmla="*/ 2044579 w 2044579"/>
                <a:gd name="connsiteY1-318" fmla="*/ 172641 h 4932714"/>
                <a:gd name="connsiteX2-319" fmla="*/ 1464554 w 2044579"/>
                <a:gd name="connsiteY2-320" fmla="*/ 552374 h 4932714"/>
                <a:gd name="connsiteX3-321" fmla="*/ 1470904 w 2044579"/>
                <a:gd name="connsiteY3-322" fmla="*/ 4114538 h 4932714"/>
                <a:gd name="connsiteX4-323" fmla="*/ 2242 w 2044579"/>
                <a:gd name="connsiteY4-324" fmla="*/ 4687492 h 4932714"/>
                <a:gd name="connsiteX5-325" fmla="*/ 655383 w 2044579"/>
                <a:gd name="connsiteY5-326" fmla="*/ 4178038 h 4932714"/>
                <a:gd name="connsiteX6-327" fmla="*/ 655383 w 2044579"/>
                <a:gd name="connsiteY6-328" fmla="*/ 755574 h 4932714"/>
                <a:gd name="connsiteX0-329" fmla="*/ 655383 w 2050929"/>
                <a:gd name="connsiteY0-330" fmla="*/ 758871 h 4936011"/>
                <a:gd name="connsiteX1-331" fmla="*/ 2050929 w 2050929"/>
                <a:gd name="connsiteY1-332" fmla="*/ 169588 h 4936011"/>
                <a:gd name="connsiteX2-333" fmla="*/ 1464554 w 2050929"/>
                <a:gd name="connsiteY2-334" fmla="*/ 555671 h 4936011"/>
                <a:gd name="connsiteX3-335" fmla="*/ 1470904 w 2050929"/>
                <a:gd name="connsiteY3-336" fmla="*/ 4117835 h 4936011"/>
                <a:gd name="connsiteX4-337" fmla="*/ 2242 w 2050929"/>
                <a:gd name="connsiteY4-338" fmla="*/ 4690789 h 4936011"/>
                <a:gd name="connsiteX5-339" fmla="*/ 655383 w 2050929"/>
                <a:gd name="connsiteY5-340" fmla="*/ 4181335 h 4936011"/>
                <a:gd name="connsiteX6-341" fmla="*/ 655383 w 2050929"/>
                <a:gd name="connsiteY6-342" fmla="*/ 758871 h 4936011"/>
                <a:gd name="connsiteX0-343" fmla="*/ 655383 w 2063629"/>
                <a:gd name="connsiteY0-344" fmla="*/ 758871 h 4936011"/>
                <a:gd name="connsiteX1-345" fmla="*/ 2063629 w 2063629"/>
                <a:gd name="connsiteY1-346" fmla="*/ 169588 h 4936011"/>
                <a:gd name="connsiteX2-347" fmla="*/ 1464554 w 2063629"/>
                <a:gd name="connsiteY2-348" fmla="*/ 555671 h 4936011"/>
                <a:gd name="connsiteX3-349" fmla="*/ 1470904 w 2063629"/>
                <a:gd name="connsiteY3-350" fmla="*/ 4117835 h 4936011"/>
                <a:gd name="connsiteX4-351" fmla="*/ 2242 w 2063629"/>
                <a:gd name="connsiteY4-352" fmla="*/ 4690789 h 4936011"/>
                <a:gd name="connsiteX5-353" fmla="*/ 655383 w 2063629"/>
                <a:gd name="connsiteY5-354" fmla="*/ 4181335 h 4936011"/>
                <a:gd name="connsiteX6-355" fmla="*/ 655383 w 2063629"/>
                <a:gd name="connsiteY6-356" fmla="*/ 758871 h 4936011"/>
                <a:gd name="connsiteX0-357" fmla="*/ 655383 w 2063629"/>
                <a:gd name="connsiteY0-358" fmla="*/ 749684 h 4926824"/>
                <a:gd name="connsiteX1-359" fmla="*/ 2063629 w 2063629"/>
                <a:gd name="connsiteY1-360" fmla="*/ 160401 h 4926824"/>
                <a:gd name="connsiteX2-361" fmla="*/ 1464554 w 2063629"/>
                <a:gd name="connsiteY2-362" fmla="*/ 546484 h 4926824"/>
                <a:gd name="connsiteX3-363" fmla="*/ 1470904 w 2063629"/>
                <a:gd name="connsiteY3-364" fmla="*/ 4108648 h 4926824"/>
                <a:gd name="connsiteX4-365" fmla="*/ 2242 w 2063629"/>
                <a:gd name="connsiteY4-366" fmla="*/ 4681602 h 4926824"/>
                <a:gd name="connsiteX5-367" fmla="*/ 655383 w 2063629"/>
                <a:gd name="connsiteY5-368" fmla="*/ 4172148 h 4926824"/>
                <a:gd name="connsiteX6-369" fmla="*/ 655383 w 2063629"/>
                <a:gd name="connsiteY6-370" fmla="*/ 749684 h 4926824"/>
                <a:gd name="connsiteX0-371" fmla="*/ 636333 w 2063629"/>
                <a:gd name="connsiteY0-372" fmla="*/ 795790 h 4890380"/>
                <a:gd name="connsiteX1-373" fmla="*/ 2063629 w 2063629"/>
                <a:gd name="connsiteY1-374" fmla="*/ 123957 h 4890380"/>
                <a:gd name="connsiteX2-375" fmla="*/ 1464554 w 2063629"/>
                <a:gd name="connsiteY2-376" fmla="*/ 510040 h 4890380"/>
                <a:gd name="connsiteX3-377" fmla="*/ 1470904 w 2063629"/>
                <a:gd name="connsiteY3-378" fmla="*/ 4072204 h 4890380"/>
                <a:gd name="connsiteX4-379" fmla="*/ 2242 w 2063629"/>
                <a:gd name="connsiteY4-380" fmla="*/ 4645158 h 4890380"/>
                <a:gd name="connsiteX5-381" fmla="*/ 655383 w 2063629"/>
                <a:gd name="connsiteY5-382" fmla="*/ 4135704 h 4890380"/>
                <a:gd name="connsiteX6-383" fmla="*/ 636333 w 2063629"/>
                <a:gd name="connsiteY6-384" fmla="*/ 795790 h 4890380"/>
                <a:gd name="connsiteX0-385" fmla="*/ 636333 w 2063629"/>
                <a:gd name="connsiteY0-386" fmla="*/ 823566 h 4918156"/>
                <a:gd name="connsiteX1-387" fmla="*/ 2063629 w 2063629"/>
                <a:gd name="connsiteY1-388" fmla="*/ 151733 h 4918156"/>
                <a:gd name="connsiteX2-389" fmla="*/ 1464554 w 2063629"/>
                <a:gd name="connsiteY2-390" fmla="*/ 537816 h 4918156"/>
                <a:gd name="connsiteX3-391" fmla="*/ 1470904 w 2063629"/>
                <a:gd name="connsiteY3-392" fmla="*/ 4099980 h 4918156"/>
                <a:gd name="connsiteX4-393" fmla="*/ 2242 w 2063629"/>
                <a:gd name="connsiteY4-394" fmla="*/ 4672934 h 4918156"/>
                <a:gd name="connsiteX5-395" fmla="*/ 655383 w 2063629"/>
                <a:gd name="connsiteY5-396" fmla="*/ 4163480 h 4918156"/>
                <a:gd name="connsiteX6-397" fmla="*/ 636333 w 2063629"/>
                <a:gd name="connsiteY6-398" fmla="*/ 823566 h 4918156"/>
                <a:gd name="connsiteX0-399" fmla="*/ 636333 w 2063629"/>
                <a:gd name="connsiteY0-400" fmla="*/ 823566 h 4921345"/>
                <a:gd name="connsiteX1-401" fmla="*/ 2063629 w 2063629"/>
                <a:gd name="connsiteY1-402" fmla="*/ 151733 h 4921345"/>
                <a:gd name="connsiteX2-403" fmla="*/ 1464554 w 2063629"/>
                <a:gd name="connsiteY2-404" fmla="*/ 537816 h 4921345"/>
                <a:gd name="connsiteX3-405" fmla="*/ 1464554 w 2063629"/>
                <a:gd name="connsiteY3-406" fmla="*/ 4106330 h 4921345"/>
                <a:gd name="connsiteX4-407" fmla="*/ 2242 w 2063629"/>
                <a:gd name="connsiteY4-408" fmla="*/ 4672934 h 4921345"/>
                <a:gd name="connsiteX5-409" fmla="*/ 655383 w 2063629"/>
                <a:gd name="connsiteY5-410" fmla="*/ 4163480 h 4921345"/>
                <a:gd name="connsiteX6-411" fmla="*/ 636333 w 2063629"/>
                <a:gd name="connsiteY6-412" fmla="*/ 823566 h 4921345"/>
                <a:gd name="connsiteX0-413" fmla="*/ 636333 w 2063629"/>
                <a:gd name="connsiteY0-414" fmla="*/ 823566 h 4909443"/>
                <a:gd name="connsiteX1-415" fmla="*/ 2063629 w 2063629"/>
                <a:gd name="connsiteY1-416" fmla="*/ 151733 h 4909443"/>
                <a:gd name="connsiteX2-417" fmla="*/ 1464554 w 2063629"/>
                <a:gd name="connsiteY2-418" fmla="*/ 537816 h 4909443"/>
                <a:gd name="connsiteX3-419" fmla="*/ 1464554 w 2063629"/>
                <a:gd name="connsiteY3-420" fmla="*/ 4106330 h 4909443"/>
                <a:gd name="connsiteX4-421" fmla="*/ 2242 w 2063629"/>
                <a:gd name="connsiteY4-422" fmla="*/ 4672934 h 4909443"/>
                <a:gd name="connsiteX5-423" fmla="*/ 655383 w 2063629"/>
                <a:gd name="connsiteY5-424" fmla="*/ 4163480 h 4909443"/>
                <a:gd name="connsiteX6-425" fmla="*/ 636333 w 2063629"/>
                <a:gd name="connsiteY6-426" fmla="*/ 823566 h 4909443"/>
                <a:gd name="connsiteX0-427" fmla="*/ 636333 w 2025529"/>
                <a:gd name="connsiteY0-428" fmla="*/ 823566 h 4909443"/>
                <a:gd name="connsiteX1-429" fmla="*/ 2025529 w 2025529"/>
                <a:gd name="connsiteY1-430" fmla="*/ 151733 h 4909443"/>
                <a:gd name="connsiteX2-431" fmla="*/ 1464554 w 2025529"/>
                <a:gd name="connsiteY2-432" fmla="*/ 537816 h 4909443"/>
                <a:gd name="connsiteX3-433" fmla="*/ 1464554 w 2025529"/>
                <a:gd name="connsiteY3-434" fmla="*/ 4106330 h 4909443"/>
                <a:gd name="connsiteX4-435" fmla="*/ 2242 w 2025529"/>
                <a:gd name="connsiteY4-436" fmla="*/ 4672934 h 4909443"/>
                <a:gd name="connsiteX5-437" fmla="*/ 655383 w 2025529"/>
                <a:gd name="connsiteY5-438" fmla="*/ 4163480 h 4909443"/>
                <a:gd name="connsiteX6-439" fmla="*/ 636333 w 2025529"/>
                <a:gd name="connsiteY6-440" fmla="*/ 823566 h 4909443"/>
                <a:gd name="connsiteX0-441" fmla="*/ 636333 w 2025529"/>
                <a:gd name="connsiteY0-442" fmla="*/ 838891 h 4924768"/>
                <a:gd name="connsiteX1-443" fmla="*/ 2025529 w 2025529"/>
                <a:gd name="connsiteY1-444" fmla="*/ 167058 h 4924768"/>
                <a:gd name="connsiteX2-445" fmla="*/ 1464554 w 2025529"/>
                <a:gd name="connsiteY2-446" fmla="*/ 553141 h 4924768"/>
                <a:gd name="connsiteX3-447" fmla="*/ 1464554 w 2025529"/>
                <a:gd name="connsiteY3-448" fmla="*/ 4121655 h 4924768"/>
                <a:gd name="connsiteX4-449" fmla="*/ 2242 w 2025529"/>
                <a:gd name="connsiteY4-450" fmla="*/ 4688259 h 4924768"/>
                <a:gd name="connsiteX5-451" fmla="*/ 655383 w 2025529"/>
                <a:gd name="connsiteY5-452" fmla="*/ 4178805 h 4924768"/>
                <a:gd name="connsiteX6-453" fmla="*/ 636333 w 2025529"/>
                <a:gd name="connsiteY6-454" fmla="*/ 838891 h 4924768"/>
                <a:gd name="connsiteX0-455" fmla="*/ 636333 w 2025529"/>
                <a:gd name="connsiteY0-456" fmla="*/ 838891 h 4924768"/>
                <a:gd name="connsiteX1-457" fmla="*/ 2025529 w 2025529"/>
                <a:gd name="connsiteY1-458" fmla="*/ 167058 h 4924768"/>
                <a:gd name="connsiteX2-459" fmla="*/ 1464554 w 2025529"/>
                <a:gd name="connsiteY2-460" fmla="*/ 553141 h 4924768"/>
                <a:gd name="connsiteX3-461" fmla="*/ 1464554 w 2025529"/>
                <a:gd name="connsiteY3-462" fmla="*/ 4121655 h 4924768"/>
                <a:gd name="connsiteX4-463" fmla="*/ 2242 w 2025529"/>
                <a:gd name="connsiteY4-464" fmla="*/ 4688259 h 4924768"/>
                <a:gd name="connsiteX5-465" fmla="*/ 655383 w 2025529"/>
                <a:gd name="connsiteY5-466" fmla="*/ 4178805 h 4924768"/>
                <a:gd name="connsiteX6-467" fmla="*/ 636333 w 2025529"/>
                <a:gd name="connsiteY6-468" fmla="*/ 838891 h 4924768"/>
                <a:gd name="connsiteX0-469" fmla="*/ 636333 w 2025529"/>
                <a:gd name="connsiteY0-470" fmla="*/ 838891 h 4924768"/>
                <a:gd name="connsiteX1-471" fmla="*/ 2025529 w 2025529"/>
                <a:gd name="connsiteY1-472" fmla="*/ 167058 h 4924768"/>
                <a:gd name="connsiteX2-473" fmla="*/ 1464554 w 2025529"/>
                <a:gd name="connsiteY2-474" fmla="*/ 553141 h 4924768"/>
                <a:gd name="connsiteX3-475" fmla="*/ 1464554 w 2025529"/>
                <a:gd name="connsiteY3-476" fmla="*/ 4121655 h 4924768"/>
                <a:gd name="connsiteX4-477" fmla="*/ 2242 w 2025529"/>
                <a:gd name="connsiteY4-478" fmla="*/ 4688259 h 4924768"/>
                <a:gd name="connsiteX5-479" fmla="*/ 655383 w 2025529"/>
                <a:gd name="connsiteY5-480" fmla="*/ 4178805 h 4924768"/>
                <a:gd name="connsiteX6-481" fmla="*/ 636333 w 2025529"/>
                <a:gd name="connsiteY6-482" fmla="*/ 838891 h 4924768"/>
                <a:gd name="connsiteX0-483" fmla="*/ 629983 w 2025529"/>
                <a:gd name="connsiteY0-484" fmla="*/ 831773 h 4930350"/>
                <a:gd name="connsiteX1-485" fmla="*/ 2025529 w 2025529"/>
                <a:gd name="connsiteY1-486" fmla="*/ 172640 h 4930350"/>
                <a:gd name="connsiteX2-487" fmla="*/ 1464554 w 2025529"/>
                <a:gd name="connsiteY2-488" fmla="*/ 558723 h 4930350"/>
                <a:gd name="connsiteX3-489" fmla="*/ 1464554 w 2025529"/>
                <a:gd name="connsiteY3-490" fmla="*/ 4127237 h 4930350"/>
                <a:gd name="connsiteX4-491" fmla="*/ 2242 w 2025529"/>
                <a:gd name="connsiteY4-492" fmla="*/ 4693841 h 4930350"/>
                <a:gd name="connsiteX5-493" fmla="*/ 655383 w 2025529"/>
                <a:gd name="connsiteY5-494" fmla="*/ 4184387 h 4930350"/>
                <a:gd name="connsiteX6-495" fmla="*/ 629983 w 2025529"/>
                <a:gd name="connsiteY6-496" fmla="*/ 831773 h 4930350"/>
                <a:gd name="connsiteX0-497" fmla="*/ 629983 w 2025529"/>
                <a:gd name="connsiteY0-498" fmla="*/ 838892 h 4924769"/>
                <a:gd name="connsiteX1-499" fmla="*/ 2025529 w 2025529"/>
                <a:gd name="connsiteY1-500" fmla="*/ 167059 h 4924769"/>
                <a:gd name="connsiteX2-501" fmla="*/ 1464554 w 2025529"/>
                <a:gd name="connsiteY2-502" fmla="*/ 553142 h 4924769"/>
                <a:gd name="connsiteX3-503" fmla="*/ 1464554 w 2025529"/>
                <a:gd name="connsiteY3-504" fmla="*/ 4121656 h 4924769"/>
                <a:gd name="connsiteX4-505" fmla="*/ 2242 w 2025529"/>
                <a:gd name="connsiteY4-506" fmla="*/ 4688260 h 4924769"/>
                <a:gd name="connsiteX5-507" fmla="*/ 655383 w 2025529"/>
                <a:gd name="connsiteY5-508" fmla="*/ 4178806 h 4924769"/>
                <a:gd name="connsiteX6-509" fmla="*/ 629983 w 2025529"/>
                <a:gd name="connsiteY6-510" fmla="*/ 838892 h 4924769"/>
                <a:gd name="connsiteX0-511" fmla="*/ 629983 w 2025529"/>
                <a:gd name="connsiteY0-512" fmla="*/ 821906 h 4907783"/>
                <a:gd name="connsiteX1-513" fmla="*/ 2025529 w 2025529"/>
                <a:gd name="connsiteY1-514" fmla="*/ 150073 h 4907783"/>
                <a:gd name="connsiteX2-515" fmla="*/ 1464554 w 2025529"/>
                <a:gd name="connsiteY2-516" fmla="*/ 536156 h 4907783"/>
                <a:gd name="connsiteX3-517" fmla="*/ 1464554 w 2025529"/>
                <a:gd name="connsiteY3-518" fmla="*/ 4104670 h 4907783"/>
                <a:gd name="connsiteX4-519" fmla="*/ 2242 w 2025529"/>
                <a:gd name="connsiteY4-520" fmla="*/ 4671274 h 4907783"/>
                <a:gd name="connsiteX5-521" fmla="*/ 655383 w 2025529"/>
                <a:gd name="connsiteY5-522" fmla="*/ 4161820 h 4907783"/>
                <a:gd name="connsiteX6-523" fmla="*/ 629983 w 2025529"/>
                <a:gd name="connsiteY6-524" fmla="*/ 821906 h 4907783"/>
                <a:gd name="connsiteX0-525" fmla="*/ 636333 w 2025529"/>
                <a:gd name="connsiteY0-526" fmla="*/ 864432 h 4880459"/>
                <a:gd name="connsiteX1-527" fmla="*/ 2025529 w 2025529"/>
                <a:gd name="connsiteY1-528" fmla="*/ 122749 h 4880459"/>
                <a:gd name="connsiteX2-529" fmla="*/ 1464554 w 2025529"/>
                <a:gd name="connsiteY2-530" fmla="*/ 508832 h 4880459"/>
                <a:gd name="connsiteX3-531" fmla="*/ 1464554 w 2025529"/>
                <a:gd name="connsiteY3-532" fmla="*/ 4077346 h 4880459"/>
                <a:gd name="connsiteX4-533" fmla="*/ 2242 w 2025529"/>
                <a:gd name="connsiteY4-534" fmla="*/ 4643950 h 4880459"/>
                <a:gd name="connsiteX5-535" fmla="*/ 655383 w 2025529"/>
                <a:gd name="connsiteY5-536" fmla="*/ 4134496 h 4880459"/>
                <a:gd name="connsiteX6-537" fmla="*/ 636333 w 2025529"/>
                <a:gd name="connsiteY6-538" fmla="*/ 864432 h 4880459"/>
                <a:gd name="connsiteX0-539" fmla="*/ 636333 w 2025529"/>
                <a:gd name="connsiteY0-540" fmla="*/ 900258 h 4916285"/>
                <a:gd name="connsiteX1-541" fmla="*/ 2025529 w 2025529"/>
                <a:gd name="connsiteY1-542" fmla="*/ 158575 h 4916285"/>
                <a:gd name="connsiteX2-543" fmla="*/ 1464554 w 2025529"/>
                <a:gd name="connsiteY2-544" fmla="*/ 544658 h 4916285"/>
                <a:gd name="connsiteX3-545" fmla="*/ 1464554 w 2025529"/>
                <a:gd name="connsiteY3-546" fmla="*/ 4113172 h 4916285"/>
                <a:gd name="connsiteX4-547" fmla="*/ 2242 w 2025529"/>
                <a:gd name="connsiteY4-548" fmla="*/ 4679776 h 4916285"/>
                <a:gd name="connsiteX5-549" fmla="*/ 655383 w 2025529"/>
                <a:gd name="connsiteY5-550" fmla="*/ 4170322 h 4916285"/>
                <a:gd name="connsiteX6-551" fmla="*/ 636333 w 2025529"/>
                <a:gd name="connsiteY6-552" fmla="*/ 900258 h 4916285"/>
                <a:gd name="connsiteX0-553" fmla="*/ 636333 w 2025529"/>
                <a:gd name="connsiteY0-554" fmla="*/ 945812 h 4961839"/>
                <a:gd name="connsiteX1-555" fmla="*/ 2025529 w 2025529"/>
                <a:gd name="connsiteY1-556" fmla="*/ 204129 h 4961839"/>
                <a:gd name="connsiteX2-557" fmla="*/ 1464554 w 2025529"/>
                <a:gd name="connsiteY2-558" fmla="*/ 590212 h 4961839"/>
                <a:gd name="connsiteX3-559" fmla="*/ 1464554 w 2025529"/>
                <a:gd name="connsiteY3-560" fmla="*/ 4158726 h 4961839"/>
                <a:gd name="connsiteX4-561" fmla="*/ 2242 w 2025529"/>
                <a:gd name="connsiteY4-562" fmla="*/ 4725330 h 4961839"/>
                <a:gd name="connsiteX5-563" fmla="*/ 655383 w 2025529"/>
                <a:gd name="connsiteY5-564" fmla="*/ 4215876 h 4961839"/>
                <a:gd name="connsiteX6-565" fmla="*/ 636333 w 2025529"/>
                <a:gd name="connsiteY6-566" fmla="*/ 945812 h 4961839"/>
                <a:gd name="connsiteX0-567" fmla="*/ 636333 w 2027750"/>
                <a:gd name="connsiteY0-568" fmla="*/ 911220 h 4927247"/>
                <a:gd name="connsiteX1-569" fmla="*/ 2025529 w 2027750"/>
                <a:gd name="connsiteY1-570" fmla="*/ 169537 h 4927247"/>
                <a:gd name="connsiteX2-571" fmla="*/ 1464554 w 2027750"/>
                <a:gd name="connsiteY2-572" fmla="*/ 555620 h 4927247"/>
                <a:gd name="connsiteX3-573" fmla="*/ 1464554 w 2027750"/>
                <a:gd name="connsiteY3-574" fmla="*/ 4124134 h 4927247"/>
                <a:gd name="connsiteX4-575" fmla="*/ 2242 w 2027750"/>
                <a:gd name="connsiteY4-576" fmla="*/ 4690738 h 4927247"/>
                <a:gd name="connsiteX5-577" fmla="*/ 655383 w 2027750"/>
                <a:gd name="connsiteY5-578" fmla="*/ 4181284 h 4927247"/>
                <a:gd name="connsiteX6-579" fmla="*/ 636333 w 2027750"/>
                <a:gd name="connsiteY6-580" fmla="*/ 911220 h 4927247"/>
                <a:gd name="connsiteX0-581" fmla="*/ 636333 w 2027722"/>
                <a:gd name="connsiteY0-582" fmla="*/ 832593 h 4848620"/>
                <a:gd name="connsiteX1-583" fmla="*/ 2025529 w 2027722"/>
                <a:gd name="connsiteY1-584" fmla="*/ 90910 h 4848620"/>
                <a:gd name="connsiteX2-585" fmla="*/ 1464554 w 2027722"/>
                <a:gd name="connsiteY2-586" fmla="*/ 476993 h 4848620"/>
                <a:gd name="connsiteX3-587" fmla="*/ 1464554 w 2027722"/>
                <a:gd name="connsiteY3-588" fmla="*/ 4045507 h 4848620"/>
                <a:gd name="connsiteX4-589" fmla="*/ 2242 w 2027722"/>
                <a:gd name="connsiteY4-590" fmla="*/ 4612111 h 4848620"/>
                <a:gd name="connsiteX5-591" fmla="*/ 655383 w 2027722"/>
                <a:gd name="connsiteY5-592" fmla="*/ 4102657 h 4848620"/>
                <a:gd name="connsiteX6-593" fmla="*/ 636333 w 2027722"/>
                <a:gd name="connsiteY6-594" fmla="*/ 832593 h 4848620"/>
                <a:gd name="connsiteX0-595" fmla="*/ 636333 w 2027722"/>
                <a:gd name="connsiteY0-596" fmla="*/ 832593 h 4848620"/>
                <a:gd name="connsiteX1-597" fmla="*/ 2025529 w 2027722"/>
                <a:gd name="connsiteY1-598" fmla="*/ 90910 h 4848620"/>
                <a:gd name="connsiteX2-599" fmla="*/ 1464554 w 2027722"/>
                <a:gd name="connsiteY2-600" fmla="*/ 476993 h 4848620"/>
                <a:gd name="connsiteX3-601" fmla="*/ 1464554 w 2027722"/>
                <a:gd name="connsiteY3-602" fmla="*/ 4045507 h 4848620"/>
                <a:gd name="connsiteX4-603" fmla="*/ 2242 w 2027722"/>
                <a:gd name="connsiteY4-604" fmla="*/ 4612111 h 4848620"/>
                <a:gd name="connsiteX5-605" fmla="*/ 655383 w 2027722"/>
                <a:gd name="connsiteY5-606" fmla="*/ 4102657 h 4848620"/>
                <a:gd name="connsiteX6-607" fmla="*/ 636333 w 2027722"/>
                <a:gd name="connsiteY6-608" fmla="*/ 832593 h 4848620"/>
                <a:gd name="connsiteX0-609" fmla="*/ 636333 w 2025529"/>
                <a:gd name="connsiteY0-610" fmla="*/ 900024 h 4916051"/>
                <a:gd name="connsiteX1-611" fmla="*/ 2025529 w 2025529"/>
                <a:gd name="connsiteY1-612" fmla="*/ 158341 h 4916051"/>
                <a:gd name="connsiteX2-613" fmla="*/ 1464554 w 2025529"/>
                <a:gd name="connsiteY2-614" fmla="*/ 544424 h 4916051"/>
                <a:gd name="connsiteX3-615" fmla="*/ 1464554 w 2025529"/>
                <a:gd name="connsiteY3-616" fmla="*/ 4112938 h 4916051"/>
                <a:gd name="connsiteX4-617" fmla="*/ 2242 w 2025529"/>
                <a:gd name="connsiteY4-618" fmla="*/ 4679542 h 4916051"/>
                <a:gd name="connsiteX5-619" fmla="*/ 655383 w 2025529"/>
                <a:gd name="connsiteY5-620" fmla="*/ 4170088 h 4916051"/>
                <a:gd name="connsiteX6-621" fmla="*/ 636333 w 2025529"/>
                <a:gd name="connsiteY6-622" fmla="*/ 900024 h 4916051"/>
                <a:gd name="connsiteX0-623" fmla="*/ 636333 w 2025529"/>
                <a:gd name="connsiteY0-624" fmla="*/ 900024 h 4916051"/>
                <a:gd name="connsiteX1-625" fmla="*/ 2025529 w 2025529"/>
                <a:gd name="connsiteY1-626" fmla="*/ 158341 h 4916051"/>
                <a:gd name="connsiteX2-627" fmla="*/ 1464554 w 2025529"/>
                <a:gd name="connsiteY2-628" fmla="*/ 544424 h 4916051"/>
                <a:gd name="connsiteX3-629" fmla="*/ 1464554 w 2025529"/>
                <a:gd name="connsiteY3-630" fmla="*/ 4112938 h 4916051"/>
                <a:gd name="connsiteX4-631" fmla="*/ 2242 w 2025529"/>
                <a:gd name="connsiteY4-632" fmla="*/ 4679542 h 4916051"/>
                <a:gd name="connsiteX5-633" fmla="*/ 655383 w 2025529"/>
                <a:gd name="connsiteY5-634" fmla="*/ 4170088 h 4916051"/>
                <a:gd name="connsiteX6-635" fmla="*/ 636333 w 2025529"/>
                <a:gd name="connsiteY6-636" fmla="*/ 900024 h 4916051"/>
                <a:gd name="connsiteX0-637" fmla="*/ 636333 w 2025529"/>
                <a:gd name="connsiteY0-638" fmla="*/ 900024 h 4916051"/>
                <a:gd name="connsiteX1-639" fmla="*/ 2025529 w 2025529"/>
                <a:gd name="connsiteY1-640" fmla="*/ 158341 h 4916051"/>
                <a:gd name="connsiteX2-641" fmla="*/ 1464554 w 2025529"/>
                <a:gd name="connsiteY2-642" fmla="*/ 665074 h 4916051"/>
                <a:gd name="connsiteX3-643" fmla="*/ 1464554 w 2025529"/>
                <a:gd name="connsiteY3-644" fmla="*/ 4112938 h 4916051"/>
                <a:gd name="connsiteX4-645" fmla="*/ 2242 w 2025529"/>
                <a:gd name="connsiteY4-646" fmla="*/ 4679542 h 4916051"/>
                <a:gd name="connsiteX5-647" fmla="*/ 655383 w 2025529"/>
                <a:gd name="connsiteY5-648" fmla="*/ 4170088 h 4916051"/>
                <a:gd name="connsiteX6-649" fmla="*/ 636333 w 2025529"/>
                <a:gd name="connsiteY6-650" fmla="*/ 900024 h 4916051"/>
                <a:gd name="connsiteX0-651" fmla="*/ 636333 w 2025529"/>
                <a:gd name="connsiteY0-652" fmla="*/ 900024 h 4916051"/>
                <a:gd name="connsiteX1-653" fmla="*/ 2025529 w 2025529"/>
                <a:gd name="connsiteY1-654" fmla="*/ 158341 h 4916051"/>
                <a:gd name="connsiteX2-655" fmla="*/ 1458204 w 2025529"/>
                <a:gd name="connsiteY2-656" fmla="*/ 677774 h 4916051"/>
                <a:gd name="connsiteX3-657" fmla="*/ 1464554 w 2025529"/>
                <a:gd name="connsiteY3-658" fmla="*/ 4112938 h 4916051"/>
                <a:gd name="connsiteX4-659" fmla="*/ 2242 w 2025529"/>
                <a:gd name="connsiteY4-660" fmla="*/ 4679542 h 4916051"/>
                <a:gd name="connsiteX5-661" fmla="*/ 655383 w 2025529"/>
                <a:gd name="connsiteY5-662" fmla="*/ 4170088 h 4916051"/>
                <a:gd name="connsiteX6-663" fmla="*/ 636333 w 2025529"/>
                <a:gd name="connsiteY6-664" fmla="*/ 900024 h 4916051"/>
                <a:gd name="connsiteX0-665" fmla="*/ 636333 w 2025529"/>
                <a:gd name="connsiteY0-666" fmla="*/ 900024 h 4916051"/>
                <a:gd name="connsiteX1-667" fmla="*/ 2025529 w 2025529"/>
                <a:gd name="connsiteY1-668" fmla="*/ 158341 h 4916051"/>
                <a:gd name="connsiteX2-669" fmla="*/ 1458204 w 2025529"/>
                <a:gd name="connsiteY2-670" fmla="*/ 677774 h 4916051"/>
                <a:gd name="connsiteX3-671" fmla="*/ 1464554 w 2025529"/>
                <a:gd name="connsiteY3-672" fmla="*/ 4112938 h 4916051"/>
                <a:gd name="connsiteX4-673" fmla="*/ 2242 w 2025529"/>
                <a:gd name="connsiteY4-674" fmla="*/ 4679542 h 4916051"/>
                <a:gd name="connsiteX5-675" fmla="*/ 655383 w 2025529"/>
                <a:gd name="connsiteY5-676" fmla="*/ 4170088 h 4916051"/>
                <a:gd name="connsiteX6-677" fmla="*/ 636333 w 2025529"/>
                <a:gd name="connsiteY6-678" fmla="*/ 900024 h 4916051"/>
                <a:gd name="connsiteX0-679" fmla="*/ 636333 w 2025529"/>
                <a:gd name="connsiteY0-680" fmla="*/ 880186 h 4896213"/>
                <a:gd name="connsiteX1-681" fmla="*/ 2025529 w 2025529"/>
                <a:gd name="connsiteY1-682" fmla="*/ 138503 h 4896213"/>
                <a:gd name="connsiteX2-683" fmla="*/ 1458204 w 2025529"/>
                <a:gd name="connsiteY2-684" fmla="*/ 657936 h 4896213"/>
                <a:gd name="connsiteX3-685" fmla="*/ 1464554 w 2025529"/>
                <a:gd name="connsiteY3-686" fmla="*/ 4093100 h 4896213"/>
                <a:gd name="connsiteX4-687" fmla="*/ 2242 w 2025529"/>
                <a:gd name="connsiteY4-688" fmla="*/ 4659704 h 4896213"/>
                <a:gd name="connsiteX5-689" fmla="*/ 655383 w 2025529"/>
                <a:gd name="connsiteY5-690" fmla="*/ 4150250 h 4896213"/>
                <a:gd name="connsiteX6-691" fmla="*/ 636333 w 2025529"/>
                <a:gd name="connsiteY6-692" fmla="*/ 880186 h 4896213"/>
                <a:gd name="connsiteX0-693" fmla="*/ 636333 w 2025529"/>
                <a:gd name="connsiteY0-694" fmla="*/ 880186 h 4896213"/>
                <a:gd name="connsiteX1-695" fmla="*/ 2025529 w 2025529"/>
                <a:gd name="connsiteY1-696" fmla="*/ 138503 h 4896213"/>
                <a:gd name="connsiteX2-697" fmla="*/ 1458204 w 2025529"/>
                <a:gd name="connsiteY2-698" fmla="*/ 657936 h 4896213"/>
                <a:gd name="connsiteX3-699" fmla="*/ 1464554 w 2025529"/>
                <a:gd name="connsiteY3-700" fmla="*/ 4093100 h 4896213"/>
                <a:gd name="connsiteX4-701" fmla="*/ 2242 w 2025529"/>
                <a:gd name="connsiteY4-702" fmla="*/ 4659704 h 4896213"/>
                <a:gd name="connsiteX5-703" fmla="*/ 655383 w 2025529"/>
                <a:gd name="connsiteY5-704" fmla="*/ 4150250 h 4896213"/>
                <a:gd name="connsiteX6-705" fmla="*/ 636333 w 2025529"/>
                <a:gd name="connsiteY6-706" fmla="*/ 880186 h 4896213"/>
                <a:gd name="connsiteX0-707" fmla="*/ 636333 w 2025529"/>
                <a:gd name="connsiteY0-708" fmla="*/ 880186 h 4896213"/>
                <a:gd name="connsiteX1-709" fmla="*/ 2025529 w 2025529"/>
                <a:gd name="connsiteY1-710" fmla="*/ 138503 h 4896213"/>
                <a:gd name="connsiteX2-711" fmla="*/ 1458204 w 2025529"/>
                <a:gd name="connsiteY2-712" fmla="*/ 657936 h 4896213"/>
                <a:gd name="connsiteX3-713" fmla="*/ 1464554 w 2025529"/>
                <a:gd name="connsiteY3-714" fmla="*/ 4093100 h 4896213"/>
                <a:gd name="connsiteX4-715" fmla="*/ 2242 w 2025529"/>
                <a:gd name="connsiteY4-716" fmla="*/ 4659704 h 4896213"/>
                <a:gd name="connsiteX5-717" fmla="*/ 655383 w 2025529"/>
                <a:gd name="connsiteY5-718" fmla="*/ 4150250 h 4896213"/>
                <a:gd name="connsiteX6-719" fmla="*/ 636333 w 2025529"/>
                <a:gd name="connsiteY6-720" fmla="*/ 880186 h 4896213"/>
                <a:gd name="connsiteX0-721" fmla="*/ 636333 w 2025529"/>
                <a:gd name="connsiteY0-722" fmla="*/ 880186 h 4896213"/>
                <a:gd name="connsiteX1-723" fmla="*/ 2025529 w 2025529"/>
                <a:gd name="connsiteY1-724" fmla="*/ 138503 h 4896213"/>
                <a:gd name="connsiteX2-725" fmla="*/ 1458204 w 2025529"/>
                <a:gd name="connsiteY2-726" fmla="*/ 657936 h 4896213"/>
                <a:gd name="connsiteX3-727" fmla="*/ 1464554 w 2025529"/>
                <a:gd name="connsiteY3-728" fmla="*/ 4093100 h 4896213"/>
                <a:gd name="connsiteX4-729" fmla="*/ 2242 w 2025529"/>
                <a:gd name="connsiteY4-730" fmla="*/ 4659704 h 4896213"/>
                <a:gd name="connsiteX5-731" fmla="*/ 655383 w 2025529"/>
                <a:gd name="connsiteY5-732" fmla="*/ 4150250 h 4896213"/>
                <a:gd name="connsiteX6-733" fmla="*/ 636333 w 2025529"/>
                <a:gd name="connsiteY6-734" fmla="*/ 880186 h 4896213"/>
                <a:gd name="connsiteX0-735" fmla="*/ 636333 w 2025529"/>
                <a:gd name="connsiteY0-736" fmla="*/ 880186 h 4896213"/>
                <a:gd name="connsiteX1-737" fmla="*/ 2025529 w 2025529"/>
                <a:gd name="connsiteY1-738" fmla="*/ 138503 h 4896213"/>
                <a:gd name="connsiteX2-739" fmla="*/ 1458204 w 2025529"/>
                <a:gd name="connsiteY2-740" fmla="*/ 657936 h 4896213"/>
                <a:gd name="connsiteX3-741" fmla="*/ 1464554 w 2025529"/>
                <a:gd name="connsiteY3-742" fmla="*/ 4093100 h 4896213"/>
                <a:gd name="connsiteX4-743" fmla="*/ 2242 w 2025529"/>
                <a:gd name="connsiteY4-744" fmla="*/ 4659704 h 4896213"/>
                <a:gd name="connsiteX5-745" fmla="*/ 655383 w 2025529"/>
                <a:gd name="connsiteY5-746" fmla="*/ 4150250 h 4896213"/>
                <a:gd name="connsiteX6-747" fmla="*/ 636333 w 2025529"/>
                <a:gd name="connsiteY6-748" fmla="*/ 880186 h 4896213"/>
                <a:gd name="connsiteX0-749" fmla="*/ 636333 w 2025529"/>
                <a:gd name="connsiteY0-750" fmla="*/ 880186 h 4896213"/>
                <a:gd name="connsiteX1-751" fmla="*/ 2025529 w 2025529"/>
                <a:gd name="connsiteY1-752" fmla="*/ 138503 h 4896213"/>
                <a:gd name="connsiteX2-753" fmla="*/ 1458204 w 2025529"/>
                <a:gd name="connsiteY2-754" fmla="*/ 657936 h 4896213"/>
                <a:gd name="connsiteX3-755" fmla="*/ 1464554 w 2025529"/>
                <a:gd name="connsiteY3-756" fmla="*/ 4093100 h 4896213"/>
                <a:gd name="connsiteX4-757" fmla="*/ 2242 w 2025529"/>
                <a:gd name="connsiteY4-758" fmla="*/ 4659704 h 4896213"/>
                <a:gd name="connsiteX5-759" fmla="*/ 655383 w 2025529"/>
                <a:gd name="connsiteY5-760" fmla="*/ 4150250 h 4896213"/>
                <a:gd name="connsiteX6-761" fmla="*/ 636333 w 2025529"/>
                <a:gd name="connsiteY6-762" fmla="*/ 880186 h 4896213"/>
                <a:gd name="connsiteX0-763" fmla="*/ 636333 w 2025529"/>
                <a:gd name="connsiteY0-764" fmla="*/ 880186 h 4944558"/>
                <a:gd name="connsiteX1-765" fmla="*/ 2025529 w 2025529"/>
                <a:gd name="connsiteY1-766" fmla="*/ 138503 h 4944558"/>
                <a:gd name="connsiteX2-767" fmla="*/ 1458204 w 2025529"/>
                <a:gd name="connsiteY2-768" fmla="*/ 657936 h 4944558"/>
                <a:gd name="connsiteX3-769" fmla="*/ 1464554 w 2025529"/>
                <a:gd name="connsiteY3-770" fmla="*/ 4093100 h 4944558"/>
                <a:gd name="connsiteX4-771" fmla="*/ 2242 w 2025529"/>
                <a:gd name="connsiteY4-772" fmla="*/ 4659704 h 4944558"/>
                <a:gd name="connsiteX5-773" fmla="*/ 655383 w 2025529"/>
                <a:gd name="connsiteY5-774" fmla="*/ 4150250 h 4944558"/>
                <a:gd name="connsiteX6-775" fmla="*/ 636333 w 2025529"/>
                <a:gd name="connsiteY6-776" fmla="*/ 880186 h 4944558"/>
                <a:gd name="connsiteX0-777" fmla="*/ 636333 w 2025529"/>
                <a:gd name="connsiteY0-778" fmla="*/ 880186 h 5015614"/>
                <a:gd name="connsiteX1-779" fmla="*/ 2025529 w 2025529"/>
                <a:gd name="connsiteY1-780" fmla="*/ 138503 h 5015614"/>
                <a:gd name="connsiteX2-781" fmla="*/ 1458204 w 2025529"/>
                <a:gd name="connsiteY2-782" fmla="*/ 657936 h 5015614"/>
                <a:gd name="connsiteX3-783" fmla="*/ 1464554 w 2025529"/>
                <a:gd name="connsiteY3-784" fmla="*/ 4093100 h 5015614"/>
                <a:gd name="connsiteX4-785" fmla="*/ 2242 w 2025529"/>
                <a:gd name="connsiteY4-786" fmla="*/ 4659704 h 5015614"/>
                <a:gd name="connsiteX5-787" fmla="*/ 655383 w 2025529"/>
                <a:gd name="connsiteY5-788" fmla="*/ 4150250 h 5015614"/>
                <a:gd name="connsiteX6-789" fmla="*/ 636333 w 2025529"/>
                <a:gd name="connsiteY6-790" fmla="*/ 880186 h 5015614"/>
                <a:gd name="connsiteX0-791" fmla="*/ 636333 w 2025529"/>
                <a:gd name="connsiteY0-792" fmla="*/ 880186 h 4800902"/>
                <a:gd name="connsiteX1-793" fmla="*/ 2025529 w 2025529"/>
                <a:gd name="connsiteY1-794" fmla="*/ 138503 h 4800902"/>
                <a:gd name="connsiteX2-795" fmla="*/ 1458204 w 2025529"/>
                <a:gd name="connsiteY2-796" fmla="*/ 657936 h 4800902"/>
                <a:gd name="connsiteX3-797" fmla="*/ 1464554 w 2025529"/>
                <a:gd name="connsiteY3-798" fmla="*/ 4093100 h 4800902"/>
                <a:gd name="connsiteX4-799" fmla="*/ 2242 w 2025529"/>
                <a:gd name="connsiteY4-800" fmla="*/ 4659704 h 4800902"/>
                <a:gd name="connsiteX5-801" fmla="*/ 655383 w 2025529"/>
                <a:gd name="connsiteY5-802" fmla="*/ 4150250 h 4800902"/>
                <a:gd name="connsiteX6-803" fmla="*/ 636333 w 2025529"/>
                <a:gd name="connsiteY6-804" fmla="*/ 880186 h 4800902"/>
                <a:gd name="connsiteX0-805" fmla="*/ 636333 w 2025529"/>
                <a:gd name="connsiteY0-806" fmla="*/ 880186 h 4910204"/>
                <a:gd name="connsiteX1-807" fmla="*/ 2025529 w 2025529"/>
                <a:gd name="connsiteY1-808" fmla="*/ 138503 h 4910204"/>
                <a:gd name="connsiteX2-809" fmla="*/ 1458204 w 2025529"/>
                <a:gd name="connsiteY2-810" fmla="*/ 657936 h 4910204"/>
                <a:gd name="connsiteX3-811" fmla="*/ 1464554 w 2025529"/>
                <a:gd name="connsiteY3-812" fmla="*/ 4093100 h 4910204"/>
                <a:gd name="connsiteX4-813" fmla="*/ 2242 w 2025529"/>
                <a:gd name="connsiteY4-814" fmla="*/ 4659704 h 4910204"/>
                <a:gd name="connsiteX5-815" fmla="*/ 655383 w 2025529"/>
                <a:gd name="connsiteY5-816" fmla="*/ 4150250 h 4910204"/>
                <a:gd name="connsiteX6-817" fmla="*/ 636333 w 2025529"/>
                <a:gd name="connsiteY6-818" fmla="*/ 880186 h 4910204"/>
                <a:gd name="connsiteX0-819" fmla="*/ 636333 w 2025529"/>
                <a:gd name="connsiteY0-820" fmla="*/ 880186 h 4916546"/>
                <a:gd name="connsiteX1-821" fmla="*/ 2025529 w 2025529"/>
                <a:gd name="connsiteY1-822" fmla="*/ 138503 h 4916546"/>
                <a:gd name="connsiteX2-823" fmla="*/ 1458204 w 2025529"/>
                <a:gd name="connsiteY2-824" fmla="*/ 657936 h 4916546"/>
                <a:gd name="connsiteX3-825" fmla="*/ 1464554 w 2025529"/>
                <a:gd name="connsiteY3-826" fmla="*/ 4093100 h 4916546"/>
                <a:gd name="connsiteX4-827" fmla="*/ 2242 w 2025529"/>
                <a:gd name="connsiteY4-828" fmla="*/ 4659704 h 4916546"/>
                <a:gd name="connsiteX5-829" fmla="*/ 655383 w 2025529"/>
                <a:gd name="connsiteY5-830" fmla="*/ 4150250 h 4916546"/>
                <a:gd name="connsiteX6-831" fmla="*/ 636333 w 2025529"/>
                <a:gd name="connsiteY6-832" fmla="*/ 880186 h 4916546"/>
                <a:gd name="connsiteX0-833" fmla="*/ 636333 w 2025529"/>
                <a:gd name="connsiteY0-834" fmla="*/ 880186 h 4913731"/>
                <a:gd name="connsiteX1-835" fmla="*/ 2025529 w 2025529"/>
                <a:gd name="connsiteY1-836" fmla="*/ 138503 h 4913731"/>
                <a:gd name="connsiteX2-837" fmla="*/ 1458204 w 2025529"/>
                <a:gd name="connsiteY2-838" fmla="*/ 657936 h 4913731"/>
                <a:gd name="connsiteX3-839" fmla="*/ 1464554 w 2025529"/>
                <a:gd name="connsiteY3-840" fmla="*/ 4093100 h 4913731"/>
                <a:gd name="connsiteX4-841" fmla="*/ 2242 w 2025529"/>
                <a:gd name="connsiteY4-842" fmla="*/ 4659704 h 4913731"/>
                <a:gd name="connsiteX5-843" fmla="*/ 655383 w 2025529"/>
                <a:gd name="connsiteY5-844" fmla="*/ 4150250 h 4913731"/>
                <a:gd name="connsiteX6-845" fmla="*/ 636333 w 2025529"/>
                <a:gd name="connsiteY6-846" fmla="*/ 880186 h 4913731"/>
                <a:gd name="connsiteX0-847" fmla="*/ 636333 w 2025529"/>
                <a:gd name="connsiteY0-848" fmla="*/ 880186 h 4895593"/>
                <a:gd name="connsiteX1-849" fmla="*/ 2025529 w 2025529"/>
                <a:gd name="connsiteY1-850" fmla="*/ 138503 h 4895593"/>
                <a:gd name="connsiteX2-851" fmla="*/ 1458204 w 2025529"/>
                <a:gd name="connsiteY2-852" fmla="*/ 657936 h 4895593"/>
                <a:gd name="connsiteX3-853" fmla="*/ 1470904 w 2025529"/>
                <a:gd name="connsiteY3-854" fmla="*/ 4010550 h 4895593"/>
                <a:gd name="connsiteX4-855" fmla="*/ 2242 w 2025529"/>
                <a:gd name="connsiteY4-856" fmla="*/ 4659704 h 4895593"/>
                <a:gd name="connsiteX5-857" fmla="*/ 655383 w 2025529"/>
                <a:gd name="connsiteY5-858" fmla="*/ 4150250 h 4895593"/>
                <a:gd name="connsiteX6-859" fmla="*/ 636333 w 2025529"/>
                <a:gd name="connsiteY6-860" fmla="*/ 880186 h 4895593"/>
                <a:gd name="connsiteX0-861" fmla="*/ 636333 w 2025529"/>
                <a:gd name="connsiteY0-862" fmla="*/ 880186 h 4917918"/>
                <a:gd name="connsiteX1-863" fmla="*/ 2025529 w 2025529"/>
                <a:gd name="connsiteY1-864" fmla="*/ 138503 h 4917918"/>
                <a:gd name="connsiteX2-865" fmla="*/ 1458204 w 2025529"/>
                <a:gd name="connsiteY2-866" fmla="*/ 657936 h 4917918"/>
                <a:gd name="connsiteX3-867" fmla="*/ 1470904 w 2025529"/>
                <a:gd name="connsiteY3-868" fmla="*/ 4010550 h 4917918"/>
                <a:gd name="connsiteX4-869" fmla="*/ 2242 w 2025529"/>
                <a:gd name="connsiteY4-870" fmla="*/ 4659704 h 4917918"/>
                <a:gd name="connsiteX5-871" fmla="*/ 655383 w 2025529"/>
                <a:gd name="connsiteY5-872" fmla="*/ 4150250 h 4917918"/>
                <a:gd name="connsiteX6-873" fmla="*/ 636333 w 2025529"/>
                <a:gd name="connsiteY6-874" fmla="*/ 880186 h 4917918"/>
                <a:gd name="connsiteX0-875" fmla="*/ 644042 w 2025529"/>
                <a:gd name="connsiteY0-876" fmla="*/ 1704986 h 4804531"/>
                <a:gd name="connsiteX1-877" fmla="*/ 2025529 w 2025529"/>
                <a:gd name="connsiteY1-878" fmla="*/ 25116 h 4804531"/>
                <a:gd name="connsiteX2-879" fmla="*/ 1458204 w 2025529"/>
                <a:gd name="connsiteY2-880" fmla="*/ 544549 h 4804531"/>
                <a:gd name="connsiteX3-881" fmla="*/ 1470904 w 2025529"/>
                <a:gd name="connsiteY3-882" fmla="*/ 3897163 h 4804531"/>
                <a:gd name="connsiteX4-883" fmla="*/ 2242 w 2025529"/>
                <a:gd name="connsiteY4-884" fmla="*/ 4546317 h 4804531"/>
                <a:gd name="connsiteX5-885" fmla="*/ 655383 w 2025529"/>
                <a:gd name="connsiteY5-886" fmla="*/ 4036863 h 4804531"/>
                <a:gd name="connsiteX6-887" fmla="*/ 644042 w 2025529"/>
                <a:gd name="connsiteY6-888" fmla="*/ 1704986 h 4804531"/>
                <a:gd name="connsiteX0-889" fmla="*/ 644042 w 2025529"/>
                <a:gd name="connsiteY0-890" fmla="*/ 1704986 h 4804531"/>
                <a:gd name="connsiteX1-891" fmla="*/ 2025529 w 2025529"/>
                <a:gd name="connsiteY1-892" fmla="*/ 25116 h 4804531"/>
                <a:gd name="connsiteX2-893" fmla="*/ 1458204 w 2025529"/>
                <a:gd name="connsiteY2-894" fmla="*/ 544549 h 4804531"/>
                <a:gd name="connsiteX3-895" fmla="*/ 1470904 w 2025529"/>
                <a:gd name="connsiteY3-896" fmla="*/ 3897163 h 4804531"/>
                <a:gd name="connsiteX4-897" fmla="*/ 2242 w 2025529"/>
                <a:gd name="connsiteY4-898" fmla="*/ 4546317 h 4804531"/>
                <a:gd name="connsiteX5-899" fmla="*/ 655383 w 2025529"/>
                <a:gd name="connsiteY5-900" fmla="*/ 4036863 h 4804531"/>
                <a:gd name="connsiteX6-901" fmla="*/ 644042 w 2025529"/>
                <a:gd name="connsiteY6-902" fmla="*/ 1704986 h 4804531"/>
                <a:gd name="connsiteX0-903" fmla="*/ 644042 w 2025529"/>
                <a:gd name="connsiteY0-904" fmla="*/ 1798557 h 4898102"/>
                <a:gd name="connsiteX1-905" fmla="*/ 2025529 w 2025529"/>
                <a:gd name="connsiteY1-906" fmla="*/ 118687 h 4898102"/>
                <a:gd name="connsiteX2-907" fmla="*/ 1458204 w 2025529"/>
                <a:gd name="connsiteY2-908" fmla="*/ 638120 h 4898102"/>
                <a:gd name="connsiteX3-909" fmla="*/ 1470904 w 2025529"/>
                <a:gd name="connsiteY3-910" fmla="*/ 3990734 h 4898102"/>
                <a:gd name="connsiteX4-911" fmla="*/ 2242 w 2025529"/>
                <a:gd name="connsiteY4-912" fmla="*/ 4639888 h 4898102"/>
                <a:gd name="connsiteX5-913" fmla="*/ 655383 w 2025529"/>
                <a:gd name="connsiteY5-914" fmla="*/ 4130434 h 4898102"/>
                <a:gd name="connsiteX6-915" fmla="*/ 644042 w 2025529"/>
                <a:gd name="connsiteY6-916" fmla="*/ 1798557 h 4898102"/>
                <a:gd name="connsiteX0-917" fmla="*/ 644042 w 2025529"/>
                <a:gd name="connsiteY0-918" fmla="*/ 1798557 h 4898102"/>
                <a:gd name="connsiteX1-919" fmla="*/ 2025529 w 2025529"/>
                <a:gd name="connsiteY1-920" fmla="*/ 118687 h 4898102"/>
                <a:gd name="connsiteX2-921" fmla="*/ 1473623 w 2025529"/>
                <a:gd name="connsiteY2-922" fmla="*/ 1319063 h 4898102"/>
                <a:gd name="connsiteX3-923" fmla="*/ 1470904 w 2025529"/>
                <a:gd name="connsiteY3-924" fmla="*/ 3990734 h 4898102"/>
                <a:gd name="connsiteX4-925" fmla="*/ 2242 w 2025529"/>
                <a:gd name="connsiteY4-926" fmla="*/ 4639888 h 4898102"/>
                <a:gd name="connsiteX5-927" fmla="*/ 655383 w 2025529"/>
                <a:gd name="connsiteY5-928" fmla="*/ 4130434 h 4898102"/>
                <a:gd name="connsiteX6-929" fmla="*/ 644042 w 2025529"/>
                <a:gd name="connsiteY6-930" fmla="*/ 1798557 h 4898102"/>
                <a:gd name="connsiteX0-931" fmla="*/ 644042 w 2025529"/>
                <a:gd name="connsiteY0-932" fmla="*/ 1798557 h 4898102"/>
                <a:gd name="connsiteX1-933" fmla="*/ 2025529 w 2025529"/>
                <a:gd name="connsiteY1-934" fmla="*/ 118687 h 4898102"/>
                <a:gd name="connsiteX2-935" fmla="*/ 1473623 w 2025529"/>
                <a:gd name="connsiteY2-936" fmla="*/ 1319063 h 4898102"/>
                <a:gd name="connsiteX3-937" fmla="*/ 1470904 w 2025529"/>
                <a:gd name="connsiteY3-938" fmla="*/ 3990734 h 4898102"/>
                <a:gd name="connsiteX4-939" fmla="*/ 2242 w 2025529"/>
                <a:gd name="connsiteY4-940" fmla="*/ 4639888 h 4898102"/>
                <a:gd name="connsiteX5-941" fmla="*/ 655383 w 2025529"/>
                <a:gd name="connsiteY5-942" fmla="*/ 4130434 h 4898102"/>
                <a:gd name="connsiteX6-943" fmla="*/ 644042 w 2025529"/>
                <a:gd name="connsiteY6-944" fmla="*/ 1798557 h 4898102"/>
                <a:gd name="connsiteX0-945" fmla="*/ 644042 w 2025529"/>
                <a:gd name="connsiteY0-946" fmla="*/ 1798557 h 4898102"/>
                <a:gd name="connsiteX1-947" fmla="*/ 2025529 w 2025529"/>
                <a:gd name="connsiteY1-948" fmla="*/ 118687 h 4898102"/>
                <a:gd name="connsiteX2-949" fmla="*/ 1473623 w 2025529"/>
                <a:gd name="connsiteY2-950" fmla="*/ 1319063 h 4898102"/>
                <a:gd name="connsiteX3-951" fmla="*/ 1470904 w 2025529"/>
                <a:gd name="connsiteY3-952" fmla="*/ 3990734 h 4898102"/>
                <a:gd name="connsiteX4-953" fmla="*/ 2242 w 2025529"/>
                <a:gd name="connsiteY4-954" fmla="*/ 4639888 h 4898102"/>
                <a:gd name="connsiteX5-955" fmla="*/ 655383 w 2025529"/>
                <a:gd name="connsiteY5-956" fmla="*/ 4130434 h 4898102"/>
                <a:gd name="connsiteX6-957" fmla="*/ 644042 w 2025529"/>
                <a:gd name="connsiteY6-958" fmla="*/ 1798557 h 4898102"/>
                <a:gd name="connsiteX0-959" fmla="*/ 644042 w 2025529"/>
                <a:gd name="connsiteY0-960" fmla="*/ 1798557 h 4807792"/>
                <a:gd name="connsiteX1-961" fmla="*/ 2025529 w 2025529"/>
                <a:gd name="connsiteY1-962" fmla="*/ 118687 h 4807792"/>
                <a:gd name="connsiteX2-963" fmla="*/ 1473623 w 2025529"/>
                <a:gd name="connsiteY2-964" fmla="*/ 1319063 h 4807792"/>
                <a:gd name="connsiteX3-965" fmla="*/ 1470904 w 2025529"/>
                <a:gd name="connsiteY3-966" fmla="*/ 3355188 h 4807792"/>
                <a:gd name="connsiteX4-967" fmla="*/ 2242 w 2025529"/>
                <a:gd name="connsiteY4-968" fmla="*/ 4639888 h 4807792"/>
                <a:gd name="connsiteX5-969" fmla="*/ 655383 w 2025529"/>
                <a:gd name="connsiteY5-970" fmla="*/ 4130434 h 4807792"/>
                <a:gd name="connsiteX6-971" fmla="*/ 644042 w 2025529"/>
                <a:gd name="connsiteY6-972" fmla="*/ 1798557 h 4807792"/>
                <a:gd name="connsiteX0-973" fmla="*/ 644042 w 2025529"/>
                <a:gd name="connsiteY0-974" fmla="*/ 1798557 h 4993285"/>
                <a:gd name="connsiteX1-975" fmla="*/ 2025529 w 2025529"/>
                <a:gd name="connsiteY1-976" fmla="*/ 118687 h 4993285"/>
                <a:gd name="connsiteX2-977" fmla="*/ 1473623 w 2025529"/>
                <a:gd name="connsiteY2-978" fmla="*/ 1319063 h 4993285"/>
                <a:gd name="connsiteX3-979" fmla="*/ 1470904 w 2025529"/>
                <a:gd name="connsiteY3-980" fmla="*/ 3355188 h 4993285"/>
                <a:gd name="connsiteX4-981" fmla="*/ 2242 w 2025529"/>
                <a:gd name="connsiteY4-982" fmla="*/ 4639888 h 4993285"/>
                <a:gd name="connsiteX5-983" fmla="*/ 655383 w 2025529"/>
                <a:gd name="connsiteY5-984" fmla="*/ 4130434 h 4993285"/>
                <a:gd name="connsiteX6-985" fmla="*/ 644042 w 2025529"/>
                <a:gd name="connsiteY6-986" fmla="*/ 1798557 h 4993285"/>
                <a:gd name="connsiteX0-987" fmla="*/ 644065 w 2025552"/>
                <a:gd name="connsiteY0-988" fmla="*/ 1798557 h 4993285"/>
                <a:gd name="connsiteX1-989" fmla="*/ 2025552 w 2025552"/>
                <a:gd name="connsiteY1-990" fmla="*/ 118687 h 4993285"/>
                <a:gd name="connsiteX2-991" fmla="*/ 1473646 w 2025552"/>
                <a:gd name="connsiteY2-992" fmla="*/ 1319063 h 4993285"/>
                <a:gd name="connsiteX3-993" fmla="*/ 1470927 w 2025552"/>
                <a:gd name="connsiteY3-994" fmla="*/ 3355188 h 4993285"/>
                <a:gd name="connsiteX4-995" fmla="*/ 2265 w 2025552"/>
                <a:gd name="connsiteY4-996" fmla="*/ 4639888 h 4993285"/>
                <a:gd name="connsiteX5-997" fmla="*/ 647697 w 2025552"/>
                <a:gd name="connsiteY5-998" fmla="*/ 3721868 h 4993285"/>
                <a:gd name="connsiteX6-999" fmla="*/ 644065 w 2025552"/>
                <a:gd name="connsiteY6-1000" fmla="*/ 1798557 h 4993285"/>
                <a:gd name="connsiteX0-1001" fmla="*/ 641800 w 2023287"/>
                <a:gd name="connsiteY0-1002" fmla="*/ 1798557 h 4993285"/>
                <a:gd name="connsiteX1-1003" fmla="*/ 2023287 w 2023287"/>
                <a:gd name="connsiteY1-1004" fmla="*/ 118687 h 4993285"/>
                <a:gd name="connsiteX2-1005" fmla="*/ 1471381 w 2023287"/>
                <a:gd name="connsiteY2-1006" fmla="*/ 1319063 h 4993285"/>
                <a:gd name="connsiteX3-1007" fmla="*/ 1468662 w 2023287"/>
                <a:gd name="connsiteY3-1008" fmla="*/ 3355188 h 4993285"/>
                <a:gd name="connsiteX4-1009" fmla="*/ 0 w 2023287"/>
                <a:gd name="connsiteY4-1010" fmla="*/ 4639888 h 4993285"/>
                <a:gd name="connsiteX5-1011" fmla="*/ 645432 w 2023287"/>
                <a:gd name="connsiteY5-1012" fmla="*/ 3721868 h 4993285"/>
                <a:gd name="connsiteX6-1013" fmla="*/ 641800 w 2023287"/>
                <a:gd name="connsiteY6-1014" fmla="*/ 1798557 h 4993285"/>
                <a:gd name="connsiteX0-1015" fmla="*/ 598436 w 1979923"/>
                <a:gd name="connsiteY0-1016" fmla="*/ 1798557 h 5017844"/>
                <a:gd name="connsiteX1-1017" fmla="*/ 1979923 w 1979923"/>
                <a:gd name="connsiteY1-1018" fmla="*/ 118687 h 5017844"/>
                <a:gd name="connsiteX2-1019" fmla="*/ 1428017 w 1979923"/>
                <a:gd name="connsiteY2-1020" fmla="*/ 1319063 h 5017844"/>
                <a:gd name="connsiteX3-1021" fmla="*/ 1425298 w 1979923"/>
                <a:gd name="connsiteY3-1022" fmla="*/ 3355188 h 5017844"/>
                <a:gd name="connsiteX4-1023" fmla="*/ 0 w 1979923"/>
                <a:gd name="connsiteY4-1024" fmla="*/ 4668260 h 5017844"/>
                <a:gd name="connsiteX5-1025" fmla="*/ 602068 w 1979923"/>
                <a:gd name="connsiteY5-1026" fmla="*/ 3721868 h 5017844"/>
                <a:gd name="connsiteX6-1027" fmla="*/ 598436 w 1979923"/>
                <a:gd name="connsiteY6-1028" fmla="*/ 1798557 h 5017844"/>
                <a:gd name="connsiteX0-1029" fmla="*/ 583982 w 1965469"/>
                <a:gd name="connsiteY0-1030" fmla="*/ 1798557 h 5017842"/>
                <a:gd name="connsiteX1-1031" fmla="*/ 1965469 w 1965469"/>
                <a:gd name="connsiteY1-1032" fmla="*/ 118687 h 5017842"/>
                <a:gd name="connsiteX2-1033" fmla="*/ 1413563 w 1965469"/>
                <a:gd name="connsiteY2-1034" fmla="*/ 1319063 h 5017842"/>
                <a:gd name="connsiteX3-1035" fmla="*/ 1410844 w 1965469"/>
                <a:gd name="connsiteY3-1036" fmla="*/ 3355188 h 5017842"/>
                <a:gd name="connsiteX4-1037" fmla="*/ 0 w 1965469"/>
                <a:gd name="connsiteY4-1038" fmla="*/ 4668260 h 5017842"/>
                <a:gd name="connsiteX5-1039" fmla="*/ 587614 w 1965469"/>
                <a:gd name="connsiteY5-1040" fmla="*/ 3721868 h 5017842"/>
                <a:gd name="connsiteX6-1041" fmla="*/ 583982 w 1965469"/>
                <a:gd name="connsiteY6-1042" fmla="*/ 1798557 h 5017842"/>
                <a:gd name="connsiteX0-1043" fmla="*/ 550253 w 1931740"/>
                <a:gd name="connsiteY0-1044" fmla="*/ 1798557 h 5034259"/>
                <a:gd name="connsiteX1-1045" fmla="*/ 1931740 w 1931740"/>
                <a:gd name="connsiteY1-1046" fmla="*/ 118687 h 5034259"/>
                <a:gd name="connsiteX2-1047" fmla="*/ 1379834 w 1931740"/>
                <a:gd name="connsiteY2-1048" fmla="*/ 1319063 h 5034259"/>
                <a:gd name="connsiteX3-1049" fmla="*/ 1377115 w 1931740"/>
                <a:gd name="connsiteY3-1050" fmla="*/ 3355188 h 5034259"/>
                <a:gd name="connsiteX4-1051" fmla="*/ 0 w 1931740"/>
                <a:gd name="connsiteY4-1052" fmla="*/ 4687175 h 5034259"/>
                <a:gd name="connsiteX5-1053" fmla="*/ 553885 w 1931740"/>
                <a:gd name="connsiteY5-1054" fmla="*/ 3721868 h 5034259"/>
                <a:gd name="connsiteX6-1055" fmla="*/ 550253 w 1931740"/>
                <a:gd name="connsiteY6-1056" fmla="*/ 1798557 h 5034259"/>
                <a:gd name="connsiteX0-1057" fmla="*/ 550253 w 1931740"/>
                <a:gd name="connsiteY0-1058" fmla="*/ 1798557 h 5034257"/>
                <a:gd name="connsiteX1-1059" fmla="*/ 1931740 w 1931740"/>
                <a:gd name="connsiteY1-1060" fmla="*/ 118687 h 5034257"/>
                <a:gd name="connsiteX2-1061" fmla="*/ 1379834 w 1931740"/>
                <a:gd name="connsiteY2-1062" fmla="*/ 1319063 h 5034257"/>
                <a:gd name="connsiteX3-1063" fmla="*/ 1377115 w 1931740"/>
                <a:gd name="connsiteY3-1064" fmla="*/ 3355188 h 5034257"/>
                <a:gd name="connsiteX4-1065" fmla="*/ 0 w 1931740"/>
                <a:gd name="connsiteY4-1066" fmla="*/ 4687175 h 5034257"/>
                <a:gd name="connsiteX5-1067" fmla="*/ 553885 w 1931740"/>
                <a:gd name="connsiteY5-1068" fmla="*/ 3721868 h 5034257"/>
                <a:gd name="connsiteX6-1069" fmla="*/ 550253 w 1931740"/>
                <a:gd name="connsiteY6-1070" fmla="*/ 1798557 h 5034257"/>
                <a:gd name="connsiteX0-1071" fmla="*/ 550253 w 1931740"/>
                <a:gd name="connsiteY0-1072" fmla="*/ 1798557 h 5011243"/>
                <a:gd name="connsiteX1-1073" fmla="*/ 1931740 w 1931740"/>
                <a:gd name="connsiteY1-1074" fmla="*/ 118687 h 5011243"/>
                <a:gd name="connsiteX2-1075" fmla="*/ 1379834 w 1931740"/>
                <a:gd name="connsiteY2-1076" fmla="*/ 1319063 h 5011243"/>
                <a:gd name="connsiteX3-1077" fmla="*/ 1377115 w 1931740"/>
                <a:gd name="connsiteY3-1078" fmla="*/ 3355188 h 5011243"/>
                <a:gd name="connsiteX4-1079" fmla="*/ 0 w 1931740"/>
                <a:gd name="connsiteY4-1080" fmla="*/ 4687175 h 5011243"/>
                <a:gd name="connsiteX5-1081" fmla="*/ 553885 w 1931740"/>
                <a:gd name="connsiteY5-1082" fmla="*/ 3721868 h 5011243"/>
                <a:gd name="connsiteX6-1083" fmla="*/ 550253 w 1931740"/>
                <a:gd name="connsiteY6-1084" fmla="*/ 1798557 h 5011243"/>
                <a:gd name="connsiteX0-1085" fmla="*/ 550253 w 1931740"/>
                <a:gd name="connsiteY0-1086" fmla="*/ 1798557 h 5011243"/>
                <a:gd name="connsiteX1-1087" fmla="*/ 1931740 w 1931740"/>
                <a:gd name="connsiteY1-1088" fmla="*/ 118687 h 5011243"/>
                <a:gd name="connsiteX2-1089" fmla="*/ 1379834 w 1931740"/>
                <a:gd name="connsiteY2-1090" fmla="*/ 1319063 h 5011243"/>
                <a:gd name="connsiteX3-1091" fmla="*/ 1377115 w 1931740"/>
                <a:gd name="connsiteY3-1092" fmla="*/ 3355188 h 5011243"/>
                <a:gd name="connsiteX4-1093" fmla="*/ 0 w 1931740"/>
                <a:gd name="connsiteY4-1094" fmla="*/ 4687175 h 5011243"/>
                <a:gd name="connsiteX5-1095" fmla="*/ 553885 w 1931740"/>
                <a:gd name="connsiteY5-1096" fmla="*/ 3721868 h 5011243"/>
                <a:gd name="connsiteX6-1097" fmla="*/ 550253 w 1931740"/>
                <a:gd name="connsiteY6-1098" fmla="*/ 1798557 h 5011243"/>
                <a:gd name="connsiteX0-1099" fmla="*/ 550253 w 1792009"/>
                <a:gd name="connsiteY0-1100" fmla="*/ 1859766 h 5072452"/>
                <a:gd name="connsiteX1-1101" fmla="*/ 1792009 w 1792009"/>
                <a:gd name="connsiteY1-1102" fmla="*/ 113695 h 5072452"/>
                <a:gd name="connsiteX2-1103" fmla="*/ 1379834 w 1792009"/>
                <a:gd name="connsiteY2-1104" fmla="*/ 1380272 h 5072452"/>
                <a:gd name="connsiteX3-1105" fmla="*/ 1377115 w 1792009"/>
                <a:gd name="connsiteY3-1106" fmla="*/ 3416397 h 5072452"/>
                <a:gd name="connsiteX4-1107" fmla="*/ 0 w 1792009"/>
                <a:gd name="connsiteY4-1108" fmla="*/ 4748384 h 5072452"/>
                <a:gd name="connsiteX5-1109" fmla="*/ 553885 w 1792009"/>
                <a:gd name="connsiteY5-1110" fmla="*/ 3783077 h 5072452"/>
                <a:gd name="connsiteX6-1111" fmla="*/ 550253 w 1792009"/>
                <a:gd name="connsiteY6-1112" fmla="*/ 1859766 h 5072452"/>
                <a:gd name="connsiteX0-1113" fmla="*/ 550253 w 1792009"/>
                <a:gd name="connsiteY0-1114" fmla="*/ 1859768 h 5072454"/>
                <a:gd name="connsiteX1-1115" fmla="*/ 1792009 w 1792009"/>
                <a:gd name="connsiteY1-1116" fmla="*/ 113697 h 5072454"/>
                <a:gd name="connsiteX2-1117" fmla="*/ 1379834 w 1792009"/>
                <a:gd name="connsiteY2-1118" fmla="*/ 1380274 h 5072454"/>
                <a:gd name="connsiteX3-1119" fmla="*/ 1377115 w 1792009"/>
                <a:gd name="connsiteY3-1120" fmla="*/ 3416399 h 5072454"/>
                <a:gd name="connsiteX4-1121" fmla="*/ 0 w 1792009"/>
                <a:gd name="connsiteY4-1122" fmla="*/ 4748386 h 5072454"/>
                <a:gd name="connsiteX5-1123" fmla="*/ 553885 w 1792009"/>
                <a:gd name="connsiteY5-1124" fmla="*/ 3783079 h 5072454"/>
                <a:gd name="connsiteX6-1125" fmla="*/ 550253 w 1792009"/>
                <a:gd name="connsiteY6-1126" fmla="*/ 1859768 h 5072454"/>
                <a:gd name="connsiteX0-1127" fmla="*/ 550253 w 1792009"/>
                <a:gd name="connsiteY0-1128" fmla="*/ 1783462 h 4996148"/>
                <a:gd name="connsiteX1-1129" fmla="*/ 1792009 w 1792009"/>
                <a:gd name="connsiteY1-1130" fmla="*/ 37391 h 4996148"/>
                <a:gd name="connsiteX2-1131" fmla="*/ 1379834 w 1792009"/>
                <a:gd name="connsiteY2-1132" fmla="*/ 1303968 h 4996148"/>
                <a:gd name="connsiteX3-1133" fmla="*/ 1377115 w 1792009"/>
                <a:gd name="connsiteY3-1134" fmla="*/ 3340093 h 4996148"/>
                <a:gd name="connsiteX4-1135" fmla="*/ 0 w 1792009"/>
                <a:gd name="connsiteY4-1136" fmla="*/ 4672080 h 4996148"/>
                <a:gd name="connsiteX5-1137" fmla="*/ 553885 w 1792009"/>
                <a:gd name="connsiteY5-1138" fmla="*/ 3706773 h 4996148"/>
                <a:gd name="connsiteX6-1139" fmla="*/ 550253 w 1792009"/>
                <a:gd name="connsiteY6-1140" fmla="*/ 1783462 h 4996148"/>
                <a:gd name="connsiteX0-1141" fmla="*/ 550253 w 1792009"/>
                <a:gd name="connsiteY0-1142" fmla="*/ 1783462 h 4996148"/>
                <a:gd name="connsiteX1-1143" fmla="*/ 1792009 w 1792009"/>
                <a:gd name="connsiteY1-1144" fmla="*/ 37391 h 4996148"/>
                <a:gd name="connsiteX2-1145" fmla="*/ 1379834 w 1792009"/>
                <a:gd name="connsiteY2-1146" fmla="*/ 1303968 h 4996148"/>
                <a:gd name="connsiteX3-1147" fmla="*/ 1377115 w 1792009"/>
                <a:gd name="connsiteY3-1148" fmla="*/ 3340093 h 4996148"/>
                <a:gd name="connsiteX4-1149" fmla="*/ 0 w 1792009"/>
                <a:gd name="connsiteY4-1150" fmla="*/ 4672080 h 4996148"/>
                <a:gd name="connsiteX5-1151" fmla="*/ 553885 w 1792009"/>
                <a:gd name="connsiteY5-1152" fmla="*/ 3706774 h 4996148"/>
                <a:gd name="connsiteX6-1153" fmla="*/ 550253 w 1792009"/>
                <a:gd name="connsiteY6-1154" fmla="*/ 1783462 h 4996148"/>
                <a:gd name="connsiteX0-1155" fmla="*/ 550253 w 1792009"/>
                <a:gd name="connsiteY0-1156" fmla="*/ 1783462 h 4996148"/>
                <a:gd name="connsiteX1-1157" fmla="*/ 1792009 w 1792009"/>
                <a:gd name="connsiteY1-1158" fmla="*/ 37391 h 4996148"/>
                <a:gd name="connsiteX2-1159" fmla="*/ 1379834 w 1792009"/>
                <a:gd name="connsiteY2-1160" fmla="*/ 1303968 h 4996148"/>
                <a:gd name="connsiteX3-1161" fmla="*/ 1377115 w 1792009"/>
                <a:gd name="connsiteY3-1162" fmla="*/ 3340093 h 4996148"/>
                <a:gd name="connsiteX4-1163" fmla="*/ 0 w 1792009"/>
                <a:gd name="connsiteY4-1164" fmla="*/ 4672080 h 4996148"/>
                <a:gd name="connsiteX5-1165" fmla="*/ 553885 w 1792009"/>
                <a:gd name="connsiteY5-1166" fmla="*/ 3706774 h 4996148"/>
                <a:gd name="connsiteX6-1167" fmla="*/ 550253 w 1792009"/>
                <a:gd name="connsiteY6-1168" fmla="*/ 1783462 h 4996148"/>
                <a:gd name="connsiteX0-1169" fmla="*/ 550253 w 1792009"/>
                <a:gd name="connsiteY0-1170" fmla="*/ 1783462 h 4996148"/>
                <a:gd name="connsiteX1-1171" fmla="*/ 1792009 w 1792009"/>
                <a:gd name="connsiteY1-1172" fmla="*/ 37391 h 4996148"/>
                <a:gd name="connsiteX2-1173" fmla="*/ 1379834 w 1792009"/>
                <a:gd name="connsiteY2-1174" fmla="*/ 1303968 h 4996148"/>
                <a:gd name="connsiteX3-1175" fmla="*/ 1377115 w 1792009"/>
                <a:gd name="connsiteY3-1176" fmla="*/ 3340093 h 4996148"/>
                <a:gd name="connsiteX4-1177" fmla="*/ 0 w 1792009"/>
                <a:gd name="connsiteY4-1178" fmla="*/ 4672080 h 4996148"/>
                <a:gd name="connsiteX5-1179" fmla="*/ 558703 w 1792009"/>
                <a:gd name="connsiteY5-1180" fmla="*/ 3385218 h 4996148"/>
                <a:gd name="connsiteX6-1181" fmla="*/ 550253 w 1792009"/>
                <a:gd name="connsiteY6-1182" fmla="*/ 1783462 h 4996148"/>
                <a:gd name="connsiteX0-1183" fmla="*/ 550253 w 1792009"/>
                <a:gd name="connsiteY0-1184" fmla="*/ 1783462 h 4996148"/>
                <a:gd name="connsiteX1-1185" fmla="*/ 1792009 w 1792009"/>
                <a:gd name="connsiteY1-1186" fmla="*/ 37391 h 4996148"/>
                <a:gd name="connsiteX2-1187" fmla="*/ 1379834 w 1792009"/>
                <a:gd name="connsiteY2-1188" fmla="*/ 1303968 h 4996148"/>
                <a:gd name="connsiteX3-1189" fmla="*/ 1377115 w 1792009"/>
                <a:gd name="connsiteY3-1190" fmla="*/ 3340093 h 4996148"/>
                <a:gd name="connsiteX4-1191" fmla="*/ 0 w 1792009"/>
                <a:gd name="connsiteY4-1192" fmla="*/ 4672080 h 4996148"/>
                <a:gd name="connsiteX5-1193" fmla="*/ 558703 w 1792009"/>
                <a:gd name="connsiteY5-1194" fmla="*/ 3385218 h 4996148"/>
                <a:gd name="connsiteX6-1195" fmla="*/ 550253 w 1792009"/>
                <a:gd name="connsiteY6-1196" fmla="*/ 1783462 h 4996148"/>
                <a:gd name="connsiteX0-1197" fmla="*/ 550253 w 1792009"/>
                <a:gd name="connsiteY0-1198" fmla="*/ 1783462 h 4996148"/>
                <a:gd name="connsiteX1-1199" fmla="*/ 1792009 w 1792009"/>
                <a:gd name="connsiteY1-1200" fmla="*/ 37391 h 4996148"/>
                <a:gd name="connsiteX2-1201" fmla="*/ 1379834 w 1792009"/>
                <a:gd name="connsiteY2-1202" fmla="*/ 1303968 h 4996148"/>
                <a:gd name="connsiteX3-1203" fmla="*/ 1377115 w 1792009"/>
                <a:gd name="connsiteY3-1204" fmla="*/ 3340093 h 4996148"/>
                <a:gd name="connsiteX4-1205" fmla="*/ 0 w 1792009"/>
                <a:gd name="connsiteY4-1206" fmla="*/ 4672080 h 4996148"/>
                <a:gd name="connsiteX5-1207" fmla="*/ 553886 w 1792009"/>
                <a:gd name="connsiteY5-1208" fmla="*/ 2997458 h 4996148"/>
                <a:gd name="connsiteX6-1209" fmla="*/ 550253 w 1792009"/>
                <a:gd name="connsiteY6-1210" fmla="*/ 1783462 h 4996148"/>
                <a:gd name="connsiteX0-1211" fmla="*/ 550253 w 1792009"/>
                <a:gd name="connsiteY0-1212" fmla="*/ 1783462 h 4996148"/>
                <a:gd name="connsiteX1-1213" fmla="*/ 1792009 w 1792009"/>
                <a:gd name="connsiteY1-1214" fmla="*/ 37391 h 4996148"/>
                <a:gd name="connsiteX2-1215" fmla="*/ 1379834 w 1792009"/>
                <a:gd name="connsiteY2-1216" fmla="*/ 1303968 h 4996148"/>
                <a:gd name="connsiteX3-1217" fmla="*/ 1377115 w 1792009"/>
                <a:gd name="connsiteY3-1218" fmla="*/ 3340093 h 4996148"/>
                <a:gd name="connsiteX4-1219" fmla="*/ 0 w 1792009"/>
                <a:gd name="connsiteY4-1220" fmla="*/ 4672080 h 4996148"/>
                <a:gd name="connsiteX5-1221" fmla="*/ 553886 w 1792009"/>
                <a:gd name="connsiteY5-1222" fmla="*/ 2997458 h 4996148"/>
                <a:gd name="connsiteX6-1223" fmla="*/ 550253 w 1792009"/>
                <a:gd name="connsiteY6-1224" fmla="*/ 1783462 h 4996148"/>
                <a:gd name="connsiteX0-1225" fmla="*/ 575951 w 1817707"/>
                <a:gd name="connsiteY0-1226" fmla="*/ 1783462 h 5151607"/>
                <a:gd name="connsiteX1-1227" fmla="*/ 1817707 w 1817707"/>
                <a:gd name="connsiteY1-1228" fmla="*/ 37391 h 5151607"/>
                <a:gd name="connsiteX2-1229" fmla="*/ 1405532 w 1817707"/>
                <a:gd name="connsiteY2-1230" fmla="*/ 1303968 h 5151607"/>
                <a:gd name="connsiteX3-1231" fmla="*/ 1402813 w 1817707"/>
                <a:gd name="connsiteY3-1232" fmla="*/ 3340093 h 5151607"/>
                <a:gd name="connsiteX4-1233" fmla="*/ 0 w 1817707"/>
                <a:gd name="connsiteY4-1234" fmla="*/ 4848620 h 5151607"/>
                <a:gd name="connsiteX5-1235" fmla="*/ 579584 w 1817707"/>
                <a:gd name="connsiteY5-1236" fmla="*/ 2997458 h 5151607"/>
                <a:gd name="connsiteX6-1237" fmla="*/ 575951 w 1817707"/>
                <a:gd name="connsiteY6-1238" fmla="*/ 1783462 h 5151607"/>
                <a:gd name="connsiteX0-1239" fmla="*/ 575951 w 1817707"/>
                <a:gd name="connsiteY0-1240" fmla="*/ 1783462 h 5151609"/>
                <a:gd name="connsiteX1-1241" fmla="*/ 1817707 w 1817707"/>
                <a:gd name="connsiteY1-1242" fmla="*/ 37391 h 5151609"/>
                <a:gd name="connsiteX2-1243" fmla="*/ 1405532 w 1817707"/>
                <a:gd name="connsiteY2-1244" fmla="*/ 1303968 h 5151609"/>
                <a:gd name="connsiteX3-1245" fmla="*/ 1402813 w 1817707"/>
                <a:gd name="connsiteY3-1246" fmla="*/ 3340093 h 5151609"/>
                <a:gd name="connsiteX4-1247" fmla="*/ 0 w 1817707"/>
                <a:gd name="connsiteY4-1248" fmla="*/ 4848620 h 5151609"/>
                <a:gd name="connsiteX5-1249" fmla="*/ 579584 w 1817707"/>
                <a:gd name="connsiteY5-1250" fmla="*/ 2997458 h 5151609"/>
                <a:gd name="connsiteX6-1251" fmla="*/ 575951 w 1817707"/>
                <a:gd name="connsiteY6-1252" fmla="*/ 1783462 h 5151609"/>
                <a:gd name="connsiteX0-1253" fmla="*/ 575951 w 1817707"/>
                <a:gd name="connsiteY0-1254" fmla="*/ 1783462 h 4941659"/>
                <a:gd name="connsiteX1-1255" fmla="*/ 1817707 w 1817707"/>
                <a:gd name="connsiteY1-1256" fmla="*/ 37391 h 4941659"/>
                <a:gd name="connsiteX2-1257" fmla="*/ 1405532 w 1817707"/>
                <a:gd name="connsiteY2-1258" fmla="*/ 1303968 h 4941659"/>
                <a:gd name="connsiteX3-1259" fmla="*/ 1402813 w 1817707"/>
                <a:gd name="connsiteY3-1260" fmla="*/ 3340093 h 4941659"/>
                <a:gd name="connsiteX4-1261" fmla="*/ 0 w 1817707"/>
                <a:gd name="connsiteY4-1262" fmla="*/ 4848620 h 4941659"/>
                <a:gd name="connsiteX5-1263" fmla="*/ 579584 w 1817707"/>
                <a:gd name="connsiteY5-1264" fmla="*/ 2997458 h 4941659"/>
                <a:gd name="connsiteX6-1265" fmla="*/ 575951 w 1817707"/>
                <a:gd name="connsiteY6-1266" fmla="*/ 1783462 h 4941659"/>
                <a:gd name="connsiteX0-1267" fmla="*/ 550253 w 1792009"/>
                <a:gd name="connsiteY0-1268" fmla="*/ 1783462 h 5037245"/>
                <a:gd name="connsiteX1-1269" fmla="*/ 1792009 w 1792009"/>
                <a:gd name="connsiteY1-1270" fmla="*/ 37391 h 5037245"/>
                <a:gd name="connsiteX2-1271" fmla="*/ 1379834 w 1792009"/>
                <a:gd name="connsiteY2-1272" fmla="*/ 1303968 h 5037245"/>
                <a:gd name="connsiteX3-1273" fmla="*/ 1377115 w 1792009"/>
                <a:gd name="connsiteY3-1274" fmla="*/ 3340093 h 5037245"/>
                <a:gd name="connsiteX4-1275" fmla="*/ 0 w 1792009"/>
                <a:gd name="connsiteY4-1276" fmla="*/ 4949501 h 5037245"/>
                <a:gd name="connsiteX5-1277" fmla="*/ 553886 w 1792009"/>
                <a:gd name="connsiteY5-1278" fmla="*/ 2997458 h 5037245"/>
                <a:gd name="connsiteX6-1279" fmla="*/ 550253 w 1792009"/>
                <a:gd name="connsiteY6-1280" fmla="*/ 1783462 h 5037245"/>
                <a:gd name="connsiteX0-1281" fmla="*/ 550253 w 1792009"/>
                <a:gd name="connsiteY0-1282" fmla="*/ 1783462 h 4949501"/>
                <a:gd name="connsiteX1-1283" fmla="*/ 1792009 w 1792009"/>
                <a:gd name="connsiteY1-1284" fmla="*/ 37391 h 4949501"/>
                <a:gd name="connsiteX2-1285" fmla="*/ 1379834 w 1792009"/>
                <a:gd name="connsiteY2-1286" fmla="*/ 1303968 h 4949501"/>
                <a:gd name="connsiteX3-1287" fmla="*/ 1377115 w 1792009"/>
                <a:gd name="connsiteY3-1288" fmla="*/ 3340093 h 4949501"/>
                <a:gd name="connsiteX4-1289" fmla="*/ 0 w 1792009"/>
                <a:gd name="connsiteY4-1290" fmla="*/ 4949501 h 4949501"/>
                <a:gd name="connsiteX5-1291" fmla="*/ 553886 w 1792009"/>
                <a:gd name="connsiteY5-1292" fmla="*/ 2997458 h 4949501"/>
                <a:gd name="connsiteX6-1293" fmla="*/ 550253 w 1792009"/>
                <a:gd name="connsiteY6-1294" fmla="*/ 1783462 h 4949501"/>
                <a:gd name="connsiteX0-1295" fmla="*/ 550253 w 1792009"/>
                <a:gd name="connsiteY0-1296" fmla="*/ 1783462 h 4949501"/>
                <a:gd name="connsiteX1-1297" fmla="*/ 1792009 w 1792009"/>
                <a:gd name="connsiteY1-1298" fmla="*/ 37391 h 4949501"/>
                <a:gd name="connsiteX2-1299" fmla="*/ 1379834 w 1792009"/>
                <a:gd name="connsiteY2-1300" fmla="*/ 1303968 h 4949501"/>
                <a:gd name="connsiteX3-1301" fmla="*/ 1377115 w 1792009"/>
                <a:gd name="connsiteY3-1302" fmla="*/ 3340093 h 4949501"/>
                <a:gd name="connsiteX4-1303" fmla="*/ 0 w 1792009"/>
                <a:gd name="connsiteY4-1304" fmla="*/ 4949501 h 4949501"/>
                <a:gd name="connsiteX5-1305" fmla="*/ 553886 w 1792009"/>
                <a:gd name="connsiteY5-1306" fmla="*/ 2997458 h 4949501"/>
                <a:gd name="connsiteX6-1307" fmla="*/ 550253 w 1792009"/>
                <a:gd name="connsiteY6-1308" fmla="*/ 1783462 h 4949501"/>
                <a:gd name="connsiteX0-1309" fmla="*/ 550253 w 1792009"/>
                <a:gd name="connsiteY0-1310" fmla="*/ 1783462 h 4949501"/>
                <a:gd name="connsiteX1-1311" fmla="*/ 1792009 w 1792009"/>
                <a:gd name="connsiteY1-1312" fmla="*/ 37391 h 4949501"/>
                <a:gd name="connsiteX2-1313" fmla="*/ 1379834 w 1792009"/>
                <a:gd name="connsiteY2-1314" fmla="*/ 1303968 h 4949501"/>
                <a:gd name="connsiteX3-1315" fmla="*/ 1377115 w 1792009"/>
                <a:gd name="connsiteY3-1316" fmla="*/ 3340093 h 4949501"/>
                <a:gd name="connsiteX4-1317" fmla="*/ 0 w 1792009"/>
                <a:gd name="connsiteY4-1318" fmla="*/ 4949501 h 4949501"/>
                <a:gd name="connsiteX5-1319" fmla="*/ 553886 w 1792009"/>
                <a:gd name="connsiteY5-1320" fmla="*/ 2997458 h 4949501"/>
                <a:gd name="connsiteX6-1321" fmla="*/ 550253 w 1792009"/>
                <a:gd name="connsiteY6-1322" fmla="*/ 1783462 h 4949501"/>
                <a:gd name="connsiteX0-1323" fmla="*/ 550253 w 1792009"/>
                <a:gd name="connsiteY0-1324" fmla="*/ 1783462 h 4949501"/>
                <a:gd name="connsiteX1-1325" fmla="*/ 1792009 w 1792009"/>
                <a:gd name="connsiteY1-1326" fmla="*/ 37391 h 4949501"/>
                <a:gd name="connsiteX2-1327" fmla="*/ 1379834 w 1792009"/>
                <a:gd name="connsiteY2-1328" fmla="*/ 1303968 h 4949501"/>
                <a:gd name="connsiteX3-1329" fmla="*/ 1377115 w 1792009"/>
                <a:gd name="connsiteY3-1330" fmla="*/ 3340093 h 4949501"/>
                <a:gd name="connsiteX4-1331" fmla="*/ 0 w 1792009"/>
                <a:gd name="connsiteY4-1332" fmla="*/ 4949501 h 4949501"/>
                <a:gd name="connsiteX5-1333" fmla="*/ 553886 w 1792009"/>
                <a:gd name="connsiteY5-1334" fmla="*/ 2997458 h 4949501"/>
                <a:gd name="connsiteX6-1335" fmla="*/ 550253 w 1792009"/>
                <a:gd name="connsiteY6-1336" fmla="*/ 1783462 h 49495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792009" h="4949501">
                  <a:moveTo>
                    <a:pt x="550253" y="1783462"/>
                  </a:moveTo>
                  <a:cubicBezTo>
                    <a:pt x="544447" y="654433"/>
                    <a:pt x="1024004" y="-190803"/>
                    <a:pt x="1792009" y="37391"/>
                  </a:cubicBezTo>
                  <a:cubicBezTo>
                    <a:pt x="1528895" y="106971"/>
                    <a:pt x="1371307" y="253743"/>
                    <a:pt x="1379834" y="1303968"/>
                  </a:cubicBezTo>
                  <a:cubicBezTo>
                    <a:pt x="1381951" y="2491356"/>
                    <a:pt x="1374998" y="2152705"/>
                    <a:pt x="1377115" y="3340093"/>
                  </a:cubicBezTo>
                  <a:cubicBezTo>
                    <a:pt x="1380563" y="4007206"/>
                    <a:pt x="1279972" y="4894789"/>
                    <a:pt x="0" y="4949501"/>
                  </a:cubicBezTo>
                  <a:cubicBezTo>
                    <a:pt x="656409" y="4902528"/>
                    <a:pt x="553886" y="3885356"/>
                    <a:pt x="553886" y="2997458"/>
                  </a:cubicBezTo>
                  <a:cubicBezTo>
                    <a:pt x="550106" y="2220166"/>
                    <a:pt x="554033" y="2560754"/>
                    <a:pt x="550253" y="17834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8" name="圆角矩形 4"/>
            <p:cNvSpPr/>
            <p:nvPr/>
          </p:nvSpPr>
          <p:spPr>
            <a:xfrm>
              <a:off x="5644346" y="1538256"/>
              <a:ext cx="1205732" cy="4231286"/>
            </a:xfrm>
            <a:custGeom>
              <a:avLst/>
              <a:gdLst>
                <a:gd name="connsiteX0" fmla="*/ 0 w 783771"/>
                <a:gd name="connsiteY0" fmla="*/ 130631 h 3683726"/>
                <a:gd name="connsiteX1" fmla="*/ 130631 w 783771"/>
                <a:gd name="connsiteY1" fmla="*/ 0 h 3683726"/>
                <a:gd name="connsiteX2" fmla="*/ 653140 w 783771"/>
                <a:gd name="connsiteY2" fmla="*/ 0 h 3683726"/>
                <a:gd name="connsiteX3" fmla="*/ 783771 w 783771"/>
                <a:gd name="connsiteY3" fmla="*/ 130631 h 3683726"/>
                <a:gd name="connsiteX4" fmla="*/ 783771 w 783771"/>
                <a:gd name="connsiteY4" fmla="*/ 3553095 h 3683726"/>
                <a:gd name="connsiteX5" fmla="*/ 653140 w 783771"/>
                <a:gd name="connsiteY5" fmla="*/ 3683726 h 3683726"/>
                <a:gd name="connsiteX6" fmla="*/ 130631 w 783771"/>
                <a:gd name="connsiteY6" fmla="*/ 3683726 h 3683726"/>
                <a:gd name="connsiteX7" fmla="*/ 0 w 783771"/>
                <a:gd name="connsiteY7" fmla="*/ 3553095 h 3683726"/>
                <a:gd name="connsiteX8" fmla="*/ 0 w 783771"/>
                <a:gd name="connsiteY8" fmla="*/ 130631 h 3683726"/>
                <a:gd name="connsiteX0-1" fmla="*/ 0 w 1338243"/>
                <a:gd name="connsiteY0-2" fmla="*/ 627020 h 4180115"/>
                <a:gd name="connsiteX1-3" fmla="*/ 130631 w 1338243"/>
                <a:gd name="connsiteY1-4" fmla="*/ 496389 h 4180115"/>
                <a:gd name="connsiteX2-5" fmla="*/ 1332409 w 1338243"/>
                <a:gd name="connsiteY2-6" fmla="*/ 0 h 4180115"/>
                <a:gd name="connsiteX3-7" fmla="*/ 783771 w 1338243"/>
                <a:gd name="connsiteY3-8" fmla="*/ 627020 h 4180115"/>
                <a:gd name="connsiteX4-9" fmla="*/ 783771 w 1338243"/>
                <a:gd name="connsiteY4-10" fmla="*/ 4049484 h 4180115"/>
                <a:gd name="connsiteX5-11" fmla="*/ 653140 w 1338243"/>
                <a:gd name="connsiteY5-12" fmla="*/ 4180115 h 4180115"/>
                <a:gd name="connsiteX6-13" fmla="*/ 130631 w 1338243"/>
                <a:gd name="connsiteY6-14" fmla="*/ 4180115 h 4180115"/>
                <a:gd name="connsiteX7-15" fmla="*/ 0 w 1338243"/>
                <a:gd name="connsiteY7-16" fmla="*/ 4049484 h 4180115"/>
                <a:gd name="connsiteX8-17" fmla="*/ 0 w 1338243"/>
                <a:gd name="connsiteY8-18" fmla="*/ 627020 h 4180115"/>
                <a:gd name="connsiteX0-19" fmla="*/ 0 w 1325296"/>
                <a:gd name="connsiteY0-20" fmla="*/ 640083 h 4193178"/>
                <a:gd name="connsiteX1-21" fmla="*/ 130631 w 1325296"/>
                <a:gd name="connsiteY1-22" fmla="*/ 509452 h 4193178"/>
                <a:gd name="connsiteX2-23" fmla="*/ 1319346 w 1325296"/>
                <a:gd name="connsiteY2-24" fmla="*/ 0 h 4193178"/>
                <a:gd name="connsiteX3-25" fmla="*/ 783771 w 1325296"/>
                <a:gd name="connsiteY3-26" fmla="*/ 640083 h 4193178"/>
                <a:gd name="connsiteX4-27" fmla="*/ 783771 w 1325296"/>
                <a:gd name="connsiteY4-28" fmla="*/ 4062547 h 4193178"/>
                <a:gd name="connsiteX5-29" fmla="*/ 653140 w 1325296"/>
                <a:gd name="connsiteY5-30" fmla="*/ 4193178 h 4193178"/>
                <a:gd name="connsiteX6-31" fmla="*/ 130631 w 1325296"/>
                <a:gd name="connsiteY6-32" fmla="*/ 4193178 h 4193178"/>
                <a:gd name="connsiteX7-33" fmla="*/ 0 w 1325296"/>
                <a:gd name="connsiteY7-34" fmla="*/ 4062547 h 4193178"/>
                <a:gd name="connsiteX8-35" fmla="*/ 0 w 1325296"/>
                <a:gd name="connsiteY8-36" fmla="*/ 640083 h 4193178"/>
                <a:gd name="connsiteX0-37" fmla="*/ 0 w 1325296"/>
                <a:gd name="connsiteY0-38" fmla="*/ 738804 h 4291899"/>
                <a:gd name="connsiteX1-39" fmla="*/ 130631 w 1325296"/>
                <a:gd name="connsiteY1-40" fmla="*/ 608173 h 4291899"/>
                <a:gd name="connsiteX2-41" fmla="*/ 1319346 w 1325296"/>
                <a:gd name="connsiteY2-42" fmla="*/ 98721 h 4291899"/>
                <a:gd name="connsiteX3-43" fmla="*/ 783771 w 1325296"/>
                <a:gd name="connsiteY3-44" fmla="*/ 738804 h 4291899"/>
                <a:gd name="connsiteX4-45" fmla="*/ 783771 w 1325296"/>
                <a:gd name="connsiteY4-46" fmla="*/ 4161268 h 4291899"/>
                <a:gd name="connsiteX5-47" fmla="*/ 653140 w 1325296"/>
                <a:gd name="connsiteY5-48" fmla="*/ 4291899 h 4291899"/>
                <a:gd name="connsiteX6-49" fmla="*/ 130631 w 1325296"/>
                <a:gd name="connsiteY6-50" fmla="*/ 4291899 h 4291899"/>
                <a:gd name="connsiteX7-51" fmla="*/ 0 w 1325296"/>
                <a:gd name="connsiteY7-52" fmla="*/ 4161268 h 4291899"/>
                <a:gd name="connsiteX8-53" fmla="*/ 0 w 1325296"/>
                <a:gd name="connsiteY8-54" fmla="*/ 738804 h 4291899"/>
                <a:gd name="connsiteX0-55" fmla="*/ 0 w 1325296"/>
                <a:gd name="connsiteY0-56" fmla="*/ 640443 h 4193538"/>
                <a:gd name="connsiteX1-57" fmla="*/ 1319346 w 1325296"/>
                <a:gd name="connsiteY1-58" fmla="*/ 360 h 4193538"/>
                <a:gd name="connsiteX2-59" fmla="*/ 783771 w 1325296"/>
                <a:gd name="connsiteY2-60" fmla="*/ 640443 h 4193538"/>
                <a:gd name="connsiteX3-61" fmla="*/ 783771 w 1325296"/>
                <a:gd name="connsiteY3-62" fmla="*/ 4062907 h 4193538"/>
                <a:gd name="connsiteX4-63" fmla="*/ 653140 w 1325296"/>
                <a:gd name="connsiteY4-64" fmla="*/ 4193538 h 4193538"/>
                <a:gd name="connsiteX5-65" fmla="*/ 130631 w 1325296"/>
                <a:gd name="connsiteY5-66" fmla="*/ 4193538 h 4193538"/>
                <a:gd name="connsiteX6-67" fmla="*/ 0 w 1325296"/>
                <a:gd name="connsiteY6-68" fmla="*/ 4062907 h 4193538"/>
                <a:gd name="connsiteX7-69" fmla="*/ 0 w 1325296"/>
                <a:gd name="connsiteY7-70" fmla="*/ 640443 h 4193538"/>
                <a:gd name="connsiteX0-71" fmla="*/ 0 w 1325296"/>
                <a:gd name="connsiteY0-72" fmla="*/ 761033 h 4314128"/>
                <a:gd name="connsiteX1-73" fmla="*/ 1319346 w 1325296"/>
                <a:gd name="connsiteY1-74" fmla="*/ 120950 h 4314128"/>
                <a:gd name="connsiteX2-75" fmla="*/ 783771 w 1325296"/>
                <a:gd name="connsiteY2-76" fmla="*/ 761033 h 4314128"/>
                <a:gd name="connsiteX3-77" fmla="*/ 783771 w 1325296"/>
                <a:gd name="connsiteY3-78" fmla="*/ 4183497 h 4314128"/>
                <a:gd name="connsiteX4-79" fmla="*/ 653140 w 1325296"/>
                <a:gd name="connsiteY4-80" fmla="*/ 4314128 h 4314128"/>
                <a:gd name="connsiteX5-81" fmla="*/ 130631 w 1325296"/>
                <a:gd name="connsiteY5-82" fmla="*/ 4314128 h 4314128"/>
                <a:gd name="connsiteX6-83" fmla="*/ 0 w 1325296"/>
                <a:gd name="connsiteY6-84" fmla="*/ 4183497 h 4314128"/>
                <a:gd name="connsiteX7-85" fmla="*/ 0 w 1325296"/>
                <a:gd name="connsiteY7-86" fmla="*/ 761033 h 4314128"/>
                <a:gd name="connsiteX0-87" fmla="*/ 0 w 1324671"/>
                <a:gd name="connsiteY0-88" fmla="*/ 761033 h 4314128"/>
                <a:gd name="connsiteX1-89" fmla="*/ 1319346 w 1324671"/>
                <a:gd name="connsiteY1-90" fmla="*/ 120950 h 4314128"/>
                <a:gd name="connsiteX2-91" fmla="*/ 783771 w 1324671"/>
                <a:gd name="connsiteY2-92" fmla="*/ 761033 h 4314128"/>
                <a:gd name="connsiteX3-93" fmla="*/ 783771 w 1324671"/>
                <a:gd name="connsiteY3-94" fmla="*/ 4183497 h 4314128"/>
                <a:gd name="connsiteX4-95" fmla="*/ 653140 w 1324671"/>
                <a:gd name="connsiteY4-96" fmla="*/ 4314128 h 4314128"/>
                <a:gd name="connsiteX5-97" fmla="*/ 130631 w 1324671"/>
                <a:gd name="connsiteY5-98" fmla="*/ 4314128 h 4314128"/>
                <a:gd name="connsiteX6-99" fmla="*/ 0 w 1324671"/>
                <a:gd name="connsiteY6-100" fmla="*/ 4183497 h 4314128"/>
                <a:gd name="connsiteX7-101" fmla="*/ 0 w 1324671"/>
                <a:gd name="connsiteY7-102" fmla="*/ 761033 h 4314128"/>
                <a:gd name="connsiteX0-103" fmla="*/ 658187 w 1982858"/>
                <a:gd name="connsiteY0-104" fmla="*/ 761033 h 4692951"/>
                <a:gd name="connsiteX1-105" fmla="*/ 1977533 w 1982858"/>
                <a:gd name="connsiteY1-106" fmla="*/ 120950 h 4692951"/>
                <a:gd name="connsiteX2-107" fmla="*/ 1441958 w 1982858"/>
                <a:gd name="connsiteY2-108" fmla="*/ 761033 h 4692951"/>
                <a:gd name="connsiteX3-109" fmla="*/ 1441958 w 1982858"/>
                <a:gd name="connsiteY3-110" fmla="*/ 4183497 h 4692951"/>
                <a:gd name="connsiteX4-111" fmla="*/ 1311327 w 1982858"/>
                <a:gd name="connsiteY4-112" fmla="*/ 4314128 h 4692951"/>
                <a:gd name="connsiteX5-113" fmla="*/ 5046 w 1982858"/>
                <a:gd name="connsiteY5-114" fmla="*/ 4692951 h 4692951"/>
                <a:gd name="connsiteX6-115" fmla="*/ 658187 w 1982858"/>
                <a:gd name="connsiteY6-116" fmla="*/ 4183497 h 4692951"/>
                <a:gd name="connsiteX7-117" fmla="*/ 658187 w 1982858"/>
                <a:gd name="connsiteY7-118" fmla="*/ 761033 h 4692951"/>
                <a:gd name="connsiteX0-119" fmla="*/ 658187 w 1982858"/>
                <a:gd name="connsiteY0-120" fmla="*/ 761033 h 4706792"/>
                <a:gd name="connsiteX1-121" fmla="*/ 1977533 w 1982858"/>
                <a:gd name="connsiteY1-122" fmla="*/ 120950 h 4706792"/>
                <a:gd name="connsiteX2-123" fmla="*/ 1441958 w 1982858"/>
                <a:gd name="connsiteY2-124" fmla="*/ 761033 h 4706792"/>
                <a:gd name="connsiteX3-125" fmla="*/ 1441958 w 1982858"/>
                <a:gd name="connsiteY3-126" fmla="*/ 4183497 h 4706792"/>
                <a:gd name="connsiteX4-127" fmla="*/ 5046 w 1982858"/>
                <a:gd name="connsiteY4-128" fmla="*/ 4692951 h 4706792"/>
                <a:gd name="connsiteX5-129" fmla="*/ 658187 w 1982858"/>
                <a:gd name="connsiteY5-130" fmla="*/ 4183497 h 4706792"/>
                <a:gd name="connsiteX6-131" fmla="*/ 658187 w 1982858"/>
                <a:gd name="connsiteY6-132" fmla="*/ 761033 h 4706792"/>
                <a:gd name="connsiteX0-133" fmla="*/ 658187 w 1982858"/>
                <a:gd name="connsiteY0-134" fmla="*/ 761033 h 4934485"/>
                <a:gd name="connsiteX1-135" fmla="*/ 1977533 w 1982858"/>
                <a:gd name="connsiteY1-136" fmla="*/ 120950 h 4934485"/>
                <a:gd name="connsiteX2-137" fmla="*/ 1441958 w 1982858"/>
                <a:gd name="connsiteY2-138" fmla="*/ 761033 h 4934485"/>
                <a:gd name="connsiteX3-139" fmla="*/ 1441958 w 1982858"/>
                <a:gd name="connsiteY3-140" fmla="*/ 4183497 h 4934485"/>
                <a:gd name="connsiteX4-141" fmla="*/ 5046 w 1982858"/>
                <a:gd name="connsiteY4-142" fmla="*/ 4692951 h 4934485"/>
                <a:gd name="connsiteX5-143" fmla="*/ 658187 w 1982858"/>
                <a:gd name="connsiteY5-144" fmla="*/ 4183497 h 4934485"/>
                <a:gd name="connsiteX6-145" fmla="*/ 658187 w 1982858"/>
                <a:gd name="connsiteY6-146" fmla="*/ 761033 h 4934485"/>
                <a:gd name="connsiteX0-147" fmla="*/ 658187 w 1982858"/>
                <a:gd name="connsiteY0-148" fmla="*/ 761033 h 4934485"/>
                <a:gd name="connsiteX1-149" fmla="*/ 1977533 w 1982858"/>
                <a:gd name="connsiteY1-150" fmla="*/ 120950 h 4934485"/>
                <a:gd name="connsiteX2-151" fmla="*/ 1441958 w 1982858"/>
                <a:gd name="connsiteY2-152" fmla="*/ 761033 h 4934485"/>
                <a:gd name="connsiteX3-153" fmla="*/ 1441958 w 1982858"/>
                <a:gd name="connsiteY3-154" fmla="*/ 4183497 h 4934485"/>
                <a:gd name="connsiteX4-155" fmla="*/ 5046 w 1982858"/>
                <a:gd name="connsiteY4-156" fmla="*/ 4692951 h 4934485"/>
                <a:gd name="connsiteX5-157" fmla="*/ 658187 w 1982858"/>
                <a:gd name="connsiteY5-158" fmla="*/ 4183497 h 4934485"/>
                <a:gd name="connsiteX6-159" fmla="*/ 658187 w 1982858"/>
                <a:gd name="connsiteY6-160" fmla="*/ 761033 h 4934485"/>
                <a:gd name="connsiteX0-161" fmla="*/ 658187 w 1982858"/>
                <a:gd name="connsiteY0-162" fmla="*/ 761033 h 4952169"/>
                <a:gd name="connsiteX1-163" fmla="*/ 1977533 w 1982858"/>
                <a:gd name="connsiteY1-164" fmla="*/ 120950 h 4952169"/>
                <a:gd name="connsiteX2-165" fmla="*/ 1441958 w 1982858"/>
                <a:gd name="connsiteY2-166" fmla="*/ 761033 h 4952169"/>
                <a:gd name="connsiteX3-167" fmla="*/ 1441958 w 1982858"/>
                <a:gd name="connsiteY3-168" fmla="*/ 4183497 h 4952169"/>
                <a:gd name="connsiteX4-169" fmla="*/ 5046 w 1982858"/>
                <a:gd name="connsiteY4-170" fmla="*/ 4692951 h 4952169"/>
                <a:gd name="connsiteX5-171" fmla="*/ 658187 w 1982858"/>
                <a:gd name="connsiteY5-172" fmla="*/ 4183497 h 4952169"/>
                <a:gd name="connsiteX6-173" fmla="*/ 658187 w 1982858"/>
                <a:gd name="connsiteY6-174" fmla="*/ 761033 h 4952169"/>
                <a:gd name="connsiteX0-175" fmla="*/ 658187 w 1982858"/>
                <a:gd name="connsiteY0-176" fmla="*/ 761033 h 4917559"/>
                <a:gd name="connsiteX1-177" fmla="*/ 1977533 w 1982858"/>
                <a:gd name="connsiteY1-178" fmla="*/ 120950 h 4917559"/>
                <a:gd name="connsiteX2-179" fmla="*/ 1441958 w 1982858"/>
                <a:gd name="connsiteY2-180" fmla="*/ 761033 h 4917559"/>
                <a:gd name="connsiteX3-181" fmla="*/ 1473708 w 1982858"/>
                <a:gd name="connsiteY3-182" fmla="*/ 4119997 h 4917559"/>
                <a:gd name="connsiteX4-183" fmla="*/ 5046 w 1982858"/>
                <a:gd name="connsiteY4-184" fmla="*/ 4692951 h 4917559"/>
                <a:gd name="connsiteX5-185" fmla="*/ 658187 w 1982858"/>
                <a:gd name="connsiteY5-186" fmla="*/ 4183497 h 4917559"/>
                <a:gd name="connsiteX6-187" fmla="*/ 658187 w 1982858"/>
                <a:gd name="connsiteY6-188" fmla="*/ 761033 h 4917559"/>
                <a:gd name="connsiteX0-189" fmla="*/ 658187 w 1982858"/>
                <a:gd name="connsiteY0-190" fmla="*/ 761033 h 4907713"/>
                <a:gd name="connsiteX1-191" fmla="*/ 1977533 w 1982858"/>
                <a:gd name="connsiteY1-192" fmla="*/ 120950 h 4907713"/>
                <a:gd name="connsiteX2-193" fmla="*/ 1441958 w 1982858"/>
                <a:gd name="connsiteY2-194" fmla="*/ 761033 h 4907713"/>
                <a:gd name="connsiteX3-195" fmla="*/ 1473708 w 1982858"/>
                <a:gd name="connsiteY3-196" fmla="*/ 4119997 h 4907713"/>
                <a:gd name="connsiteX4-197" fmla="*/ 5046 w 1982858"/>
                <a:gd name="connsiteY4-198" fmla="*/ 4692951 h 4907713"/>
                <a:gd name="connsiteX5-199" fmla="*/ 658187 w 1982858"/>
                <a:gd name="connsiteY5-200" fmla="*/ 4183497 h 4907713"/>
                <a:gd name="connsiteX6-201" fmla="*/ 658187 w 1982858"/>
                <a:gd name="connsiteY6-202" fmla="*/ 761033 h 4907713"/>
                <a:gd name="connsiteX0-203" fmla="*/ 658187 w 1982858"/>
                <a:gd name="connsiteY0-204" fmla="*/ 761033 h 4938173"/>
                <a:gd name="connsiteX1-205" fmla="*/ 1977533 w 1982858"/>
                <a:gd name="connsiteY1-206" fmla="*/ 120950 h 4938173"/>
                <a:gd name="connsiteX2-207" fmla="*/ 1441958 w 1982858"/>
                <a:gd name="connsiteY2-208" fmla="*/ 761033 h 4938173"/>
                <a:gd name="connsiteX3-209" fmla="*/ 1473708 w 1982858"/>
                <a:gd name="connsiteY3-210" fmla="*/ 4119997 h 4938173"/>
                <a:gd name="connsiteX4-211" fmla="*/ 5046 w 1982858"/>
                <a:gd name="connsiteY4-212" fmla="*/ 4692951 h 4938173"/>
                <a:gd name="connsiteX5-213" fmla="*/ 658187 w 1982858"/>
                <a:gd name="connsiteY5-214" fmla="*/ 4183497 h 4938173"/>
                <a:gd name="connsiteX6-215" fmla="*/ 658187 w 1982858"/>
                <a:gd name="connsiteY6-216" fmla="*/ 761033 h 4938173"/>
                <a:gd name="connsiteX0-217" fmla="*/ 655383 w 1980054"/>
                <a:gd name="connsiteY0-218" fmla="*/ 761033 h 4938173"/>
                <a:gd name="connsiteX1-219" fmla="*/ 1974729 w 1980054"/>
                <a:gd name="connsiteY1-220" fmla="*/ 120950 h 4938173"/>
                <a:gd name="connsiteX2-221" fmla="*/ 1439154 w 1980054"/>
                <a:gd name="connsiteY2-222" fmla="*/ 761033 h 4938173"/>
                <a:gd name="connsiteX3-223" fmla="*/ 1470904 w 1980054"/>
                <a:gd name="connsiteY3-224" fmla="*/ 4119997 h 4938173"/>
                <a:gd name="connsiteX4-225" fmla="*/ 2242 w 1980054"/>
                <a:gd name="connsiteY4-226" fmla="*/ 4692951 h 4938173"/>
                <a:gd name="connsiteX5-227" fmla="*/ 655383 w 1980054"/>
                <a:gd name="connsiteY5-228" fmla="*/ 4183497 h 4938173"/>
                <a:gd name="connsiteX6-229" fmla="*/ 655383 w 1980054"/>
                <a:gd name="connsiteY6-230" fmla="*/ 761033 h 4938173"/>
                <a:gd name="connsiteX0-231" fmla="*/ 655383 w 1980245"/>
                <a:gd name="connsiteY0-232" fmla="*/ 761033 h 4938173"/>
                <a:gd name="connsiteX1-233" fmla="*/ 1974729 w 1980245"/>
                <a:gd name="connsiteY1-234" fmla="*/ 120950 h 4938173"/>
                <a:gd name="connsiteX2-235" fmla="*/ 1464554 w 1980245"/>
                <a:gd name="connsiteY2-236" fmla="*/ 557833 h 4938173"/>
                <a:gd name="connsiteX3-237" fmla="*/ 1470904 w 1980245"/>
                <a:gd name="connsiteY3-238" fmla="*/ 4119997 h 4938173"/>
                <a:gd name="connsiteX4-239" fmla="*/ 2242 w 1980245"/>
                <a:gd name="connsiteY4-240" fmla="*/ 4692951 h 4938173"/>
                <a:gd name="connsiteX5-241" fmla="*/ 655383 w 1980245"/>
                <a:gd name="connsiteY5-242" fmla="*/ 4183497 h 4938173"/>
                <a:gd name="connsiteX6-243" fmla="*/ 655383 w 1980245"/>
                <a:gd name="connsiteY6-244" fmla="*/ 761033 h 4938173"/>
                <a:gd name="connsiteX0-245" fmla="*/ 655383 w 2049599"/>
                <a:gd name="connsiteY0-246" fmla="*/ 731526 h 4908666"/>
                <a:gd name="connsiteX1-247" fmla="*/ 2044579 w 2049599"/>
                <a:gd name="connsiteY1-248" fmla="*/ 148593 h 4908666"/>
                <a:gd name="connsiteX2-249" fmla="*/ 1464554 w 2049599"/>
                <a:gd name="connsiteY2-250" fmla="*/ 528326 h 4908666"/>
                <a:gd name="connsiteX3-251" fmla="*/ 1470904 w 2049599"/>
                <a:gd name="connsiteY3-252" fmla="*/ 4090490 h 4908666"/>
                <a:gd name="connsiteX4-253" fmla="*/ 2242 w 2049599"/>
                <a:gd name="connsiteY4-254" fmla="*/ 4663444 h 4908666"/>
                <a:gd name="connsiteX5-255" fmla="*/ 655383 w 2049599"/>
                <a:gd name="connsiteY5-256" fmla="*/ 4153990 h 4908666"/>
                <a:gd name="connsiteX6-257" fmla="*/ 655383 w 2049599"/>
                <a:gd name="connsiteY6-258" fmla="*/ 731526 h 4908666"/>
                <a:gd name="connsiteX0-259" fmla="*/ 655383 w 2044579"/>
                <a:gd name="connsiteY0-260" fmla="*/ 731526 h 4908666"/>
                <a:gd name="connsiteX1-261" fmla="*/ 2044579 w 2044579"/>
                <a:gd name="connsiteY1-262" fmla="*/ 148593 h 4908666"/>
                <a:gd name="connsiteX2-263" fmla="*/ 1464554 w 2044579"/>
                <a:gd name="connsiteY2-264" fmla="*/ 528326 h 4908666"/>
                <a:gd name="connsiteX3-265" fmla="*/ 1470904 w 2044579"/>
                <a:gd name="connsiteY3-266" fmla="*/ 4090490 h 4908666"/>
                <a:gd name="connsiteX4-267" fmla="*/ 2242 w 2044579"/>
                <a:gd name="connsiteY4-268" fmla="*/ 4663444 h 4908666"/>
                <a:gd name="connsiteX5-269" fmla="*/ 655383 w 2044579"/>
                <a:gd name="connsiteY5-270" fmla="*/ 4153990 h 4908666"/>
                <a:gd name="connsiteX6-271" fmla="*/ 655383 w 2044579"/>
                <a:gd name="connsiteY6-272" fmla="*/ 731526 h 4908666"/>
                <a:gd name="connsiteX0-273" fmla="*/ 655383 w 2044579"/>
                <a:gd name="connsiteY0-274" fmla="*/ 765358 h 4942498"/>
                <a:gd name="connsiteX1-275" fmla="*/ 2044579 w 2044579"/>
                <a:gd name="connsiteY1-276" fmla="*/ 182425 h 4942498"/>
                <a:gd name="connsiteX2-277" fmla="*/ 1464554 w 2044579"/>
                <a:gd name="connsiteY2-278" fmla="*/ 562158 h 4942498"/>
                <a:gd name="connsiteX3-279" fmla="*/ 1470904 w 2044579"/>
                <a:gd name="connsiteY3-280" fmla="*/ 4124322 h 4942498"/>
                <a:gd name="connsiteX4-281" fmla="*/ 2242 w 2044579"/>
                <a:gd name="connsiteY4-282" fmla="*/ 4697276 h 4942498"/>
                <a:gd name="connsiteX5-283" fmla="*/ 655383 w 2044579"/>
                <a:gd name="connsiteY5-284" fmla="*/ 4187822 h 4942498"/>
                <a:gd name="connsiteX6-285" fmla="*/ 655383 w 2044579"/>
                <a:gd name="connsiteY6-286" fmla="*/ 765358 h 4942498"/>
                <a:gd name="connsiteX0-287" fmla="*/ 655383 w 2044579"/>
                <a:gd name="connsiteY0-288" fmla="*/ 755574 h 4932714"/>
                <a:gd name="connsiteX1-289" fmla="*/ 2044579 w 2044579"/>
                <a:gd name="connsiteY1-290" fmla="*/ 172641 h 4932714"/>
                <a:gd name="connsiteX2-291" fmla="*/ 1464554 w 2044579"/>
                <a:gd name="connsiteY2-292" fmla="*/ 552374 h 4932714"/>
                <a:gd name="connsiteX3-293" fmla="*/ 1470904 w 2044579"/>
                <a:gd name="connsiteY3-294" fmla="*/ 4114538 h 4932714"/>
                <a:gd name="connsiteX4-295" fmla="*/ 2242 w 2044579"/>
                <a:gd name="connsiteY4-296" fmla="*/ 4687492 h 4932714"/>
                <a:gd name="connsiteX5-297" fmla="*/ 655383 w 2044579"/>
                <a:gd name="connsiteY5-298" fmla="*/ 4178038 h 4932714"/>
                <a:gd name="connsiteX6-299" fmla="*/ 655383 w 2044579"/>
                <a:gd name="connsiteY6-300" fmla="*/ 755574 h 4932714"/>
                <a:gd name="connsiteX0-301" fmla="*/ 655383 w 2044579"/>
                <a:gd name="connsiteY0-302" fmla="*/ 755574 h 4932714"/>
                <a:gd name="connsiteX1-303" fmla="*/ 2044579 w 2044579"/>
                <a:gd name="connsiteY1-304" fmla="*/ 172641 h 4932714"/>
                <a:gd name="connsiteX2-305" fmla="*/ 1464554 w 2044579"/>
                <a:gd name="connsiteY2-306" fmla="*/ 552374 h 4932714"/>
                <a:gd name="connsiteX3-307" fmla="*/ 1470904 w 2044579"/>
                <a:gd name="connsiteY3-308" fmla="*/ 4114538 h 4932714"/>
                <a:gd name="connsiteX4-309" fmla="*/ 2242 w 2044579"/>
                <a:gd name="connsiteY4-310" fmla="*/ 4687492 h 4932714"/>
                <a:gd name="connsiteX5-311" fmla="*/ 655383 w 2044579"/>
                <a:gd name="connsiteY5-312" fmla="*/ 4178038 h 4932714"/>
                <a:gd name="connsiteX6-313" fmla="*/ 655383 w 2044579"/>
                <a:gd name="connsiteY6-314" fmla="*/ 755574 h 4932714"/>
                <a:gd name="connsiteX0-315" fmla="*/ 655383 w 2044579"/>
                <a:gd name="connsiteY0-316" fmla="*/ 755574 h 4932714"/>
                <a:gd name="connsiteX1-317" fmla="*/ 2044579 w 2044579"/>
                <a:gd name="connsiteY1-318" fmla="*/ 172641 h 4932714"/>
                <a:gd name="connsiteX2-319" fmla="*/ 1464554 w 2044579"/>
                <a:gd name="connsiteY2-320" fmla="*/ 552374 h 4932714"/>
                <a:gd name="connsiteX3-321" fmla="*/ 1470904 w 2044579"/>
                <a:gd name="connsiteY3-322" fmla="*/ 4114538 h 4932714"/>
                <a:gd name="connsiteX4-323" fmla="*/ 2242 w 2044579"/>
                <a:gd name="connsiteY4-324" fmla="*/ 4687492 h 4932714"/>
                <a:gd name="connsiteX5-325" fmla="*/ 655383 w 2044579"/>
                <a:gd name="connsiteY5-326" fmla="*/ 4178038 h 4932714"/>
                <a:gd name="connsiteX6-327" fmla="*/ 655383 w 2044579"/>
                <a:gd name="connsiteY6-328" fmla="*/ 755574 h 4932714"/>
                <a:gd name="connsiteX0-329" fmla="*/ 655383 w 2050929"/>
                <a:gd name="connsiteY0-330" fmla="*/ 758871 h 4936011"/>
                <a:gd name="connsiteX1-331" fmla="*/ 2050929 w 2050929"/>
                <a:gd name="connsiteY1-332" fmla="*/ 169588 h 4936011"/>
                <a:gd name="connsiteX2-333" fmla="*/ 1464554 w 2050929"/>
                <a:gd name="connsiteY2-334" fmla="*/ 555671 h 4936011"/>
                <a:gd name="connsiteX3-335" fmla="*/ 1470904 w 2050929"/>
                <a:gd name="connsiteY3-336" fmla="*/ 4117835 h 4936011"/>
                <a:gd name="connsiteX4-337" fmla="*/ 2242 w 2050929"/>
                <a:gd name="connsiteY4-338" fmla="*/ 4690789 h 4936011"/>
                <a:gd name="connsiteX5-339" fmla="*/ 655383 w 2050929"/>
                <a:gd name="connsiteY5-340" fmla="*/ 4181335 h 4936011"/>
                <a:gd name="connsiteX6-341" fmla="*/ 655383 w 2050929"/>
                <a:gd name="connsiteY6-342" fmla="*/ 758871 h 4936011"/>
                <a:gd name="connsiteX0-343" fmla="*/ 655383 w 2063629"/>
                <a:gd name="connsiteY0-344" fmla="*/ 758871 h 4936011"/>
                <a:gd name="connsiteX1-345" fmla="*/ 2063629 w 2063629"/>
                <a:gd name="connsiteY1-346" fmla="*/ 169588 h 4936011"/>
                <a:gd name="connsiteX2-347" fmla="*/ 1464554 w 2063629"/>
                <a:gd name="connsiteY2-348" fmla="*/ 555671 h 4936011"/>
                <a:gd name="connsiteX3-349" fmla="*/ 1470904 w 2063629"/>
                <a:gd name="connsiteY3-350" fmla="*/ 4117835 h 4936011"/>
                <a:gd name="connsiteX4-351" fmla="*/ 2242 w 2063629"/>
                <a:gd name="connsiteY4-352" fmla="*/ 4690789 h 4936011"/>
                <a:gd name="connsiteX5-353" fmla="*/ 655383 w 2063629"/>
                <a:gd name="connsiteY5-354" fmla="*/ 4181335 h 4936011"/>
                <a:gd name="connsiteX6-355" fmla="*/ 655383 w 2063629"/>
                <a:gd name="connsiteY6-356" fmla="*/ 758871 h 4936011"/>
                <a:gd name="connsiteX0-357" fmla="*/ 655383 w 2063629"/>
                <a:gd name="connsiteY0-358" fmla="*/ 749684 h 4926824"/>
                <a:gd name="connsiteX1-359" fmla="*/ 2063629 w 2063629"/>
                <a:gd name="connsiteY1-360" fmla="*/ 160401 h 4926824"/>
                <a:gd name="connsiteX2-361" fmla="*/ 1464554 w 2063629"/>
                <a:gd name="connsiteY2-362" fmla="*/ 546484 h 4926824"/>
                <a:gd name="connsiteX3-363" fmla="*/ 1470904 w 2063629"/>
                <a:gd name="connsiteY3-364" fmla="*/ 4108648 h 4926824"/>
                <a:gd name="connsiteX4-365" fmla="*/ 2242 w 2063629"/>
                <a:gd name="connsiteY4-366" fmla="*/ 4681602 h 4926824"/>
                <a:gd name="connsiteX5-367" fmla="*/ 655383 w 2063629"/>
                <a:gd name="connsiteY5-368" fmla="*/ 4172148 h 4926824"/>
                <a:gd name="connsiteX6-369" fmla="*/ 655383 w 2063629"/>
                <a:gd name="connsiteY6-370" fmla="*/ 749684 h 4926824"/>
                <a:gd name="connsiteX0-371" fmla="*/ 636333 w 2063629"/>
                <a:gd name="connsiteY0-372" fmla="*/ 795790 h 4890380"/>
                <a:gd name="connsiteX1-373" fmla="*/ 2063629 w 2063629"/>
                <a:gd name="connsiteY1-374" fmla="*/ 123957 h 4890380"/>
                <a:gd name="connsiteX2-375" fmla="*/ 1464554 w 2063629"/>
                <a:gd name="connsiteY2-376" fmla="*/ 510040 h 4890380"/>
                <a:gd name="connsiteX3-377" fmla="*/ 1470904 w 2063629"/>
                <a:gd name="connsiteY3-378" fmla="*/ 4072204 h 4890380"/>
                <a:gd name="connsiteX4-379" fmla="*/ 2242 w 2063629"/>
                <a:gd name="connsiteY4-380" fmla="*/ 4645158 h 4890380"/>
                <a:gd name="connsiteX5-381" fmla="*/ 655383 w 2063629"/>
                <a:gd name="connsiteY5-382" fmla="*/ 4135704 h 4890380"/>
                <a:gd name="connsiteX6-383" fmla="*/ 636333 w 2063629"/>
                <a:gd name="connsiteY6-384" fmla="*/ 795790 h 4890380"/>
                <a:gd name="connsiteX0-385" fmla="*/ 636333 w 2063629"/>
                <a:gd name="connsiteY0-386" fmla="*/ 823566 h 4918156"/>
                <a:gd name="connsiteX1-387" fmla="*/ 2063629 w 2063629"/>
                <a:gd name="connsiteY1-388" fmla="*/ 151733 h 4918156"/>
                <a:gd name="connsiteX2-389" fmla="*/ 1464554 w 2063629"/>
                <a:gd name="connsiteY2-390" fmla="*/ 537816 h 4918156"/>
                <a:gd name="connsiteX3-391" fmla="*/ 1470904 w 2063629"/>
                <a:gd name="connsiteY3-392" fmla="*/ 4099980 h 4918156"/>
                <a:gd name="connsiteX4-393" fmla="*/ 2242 w 2063629"/>
                <a:gd name="connsiteY4-394" fmla="*/ 4672934 h 4918156"/>
                <a:gd name="connsiteX5-395" fmla="*/ 655383 w 2063629"/>
                <a:gd name="connsiteY5-396" fmla="*/ 4163480 h 4918156"/>
                <a:gd name="connsiteX6-397" fmla="*/ 636333 w 2063629"/>
                <a:gd name="connsiteY6-398" fmla="*/ 823566 h 4918156"/>
                <a:gd name="connsiteX0-399" fmla="*/ 636333 w 2063629"/>
                <a:gd name="connsiteY0-400" fmla="*/ 823566 h 4921345"/>
                <a:gd name="connsiteX1-401" fmla="*/ 2063629 w 2063629"/>
                <a:gd name="connsiteY1-402" fmla="*/ 151733 h 4921345"/>
                <a:gd name="connsiteX2-403" fmla="*/ 1464554 w 2063629"/>
                <a:gd name="connsiteY2-404" fmla="*/ 537816 h 4921345"/>
                <a:gd name="connsiteX3-405" fmla="*/ 1464554 w 2063629"/>
                <a:gd name="connsiteY3-406" fmla="*/ 4106330 h 4921345"/>
                <a:gd name="connsiteX4-407" fmla="*/ 2242 w 2063629"/>
                <a:gd name="connsiteY4-408" fmla="*/ 4672934 h 4921345"/>
                <a:gd name="connsiteX5-409" fmla="*/ 655383 w 2063629"/>
                <a:gd name="connsiteY5-410" fmla="*/ 4163480 h 4921345"/>
                <a:gd name="connsiteX6-411" fmla="*/ 636333 w 2063629"/>
                <a:gd name="connsiteY6-412" fmla="*/ 823566 h 4921345"/>
                <a:gd name="connsiteX0-413" fmla="*/ 636333 w 2063629"/>
                <a:gd name="connsiteY0-414" fmla="*/ 823566 h 4909443"/>
                <a:gd name="connsiteX1-415" fmla="*/ 2063629 w 2063629"/>
                <a:gd name="connsiteY1-416" fmla="*/ 151733 h 4909443"/>
                <a:gd name="connsiteX2-417" fmla="*/ 1464554 w 2063629"/>
                <a:gd name="connsiteY2-418" fmla="*/ 537816 h 4909443"/>
                <a:gd name="connsiteX3-419" fmla="*/ 1464554 w 2063629"/>
                <a:gd name="connsiteY3-420" fmla="*/ 4106330 h 4909443"/>
                <a:gd name="connsiteX4-421" fmla="*/ 2242 w 2063629"/>
                <a:gd name="connsiteY4-422" fmla="*/ 4672934 h 4909443"/>
                <a:gd name="connsiteX5-423" fmla="*/ 655383 w 2063629"/>
                <a:gd name="connsiteY5-424" fmla="*/ 4163480 h 4909443"/>
                <a:gd name="connsiteX6-425" fmla="*/ 636333 w 2063629"/>
                <a:gd name="connsiteY6-426" fmla="*/ 823566 h 4909443"/>
                <a:gd name="connsiteX0-427" fmla="*/ 636333 w 2025529"/>
                <a:gd name="connsiteY0-428" fmla="*/ 823566 h 4909443"/>
                <a:gd name="connsiteX1-429" fmla="*/ 2025529 w 2025529"/>
                <a:gd name="connsiteY1-430" fmla="*/ 151733 h 4909443"/>
                <a:gd name="connsiteX2-431" fmla="*/ 1464554 w 2025529"/>
                <a:gd name="connsiteY2-432" fmla="*/ 537816 h 4909443"/>
                <a:gd name="connsiteX3-433" fmla="*/ 1464554 w 2025529"/>
                <a:gd name="connsiteY3-434" fmla="*/ 4106330 h 4909443"/>
                <a:gd name="connsiteX4-435" fmla="*/ 2242 w 2025529"/>
                <a:gd name="connsiteY4-436" fmla="*/ 4672934 h 4909443"/>
                <a:gd name="connsiteX5-437" fmla="*/ 655383 w 2025529"/>
                <a:gd name="connsiteY5-438" fmla="*/ 4163480 h 4909443"/>
                <a:gd name="connsiteX6-439" fmla="*/ 636333 w 2025529"/>
                <a:gd name="connsiteY6-440" fmla="*/ 823566 h 4909443"/>
                <a:gd name="connsiteX0-441" fmla="*/ 636333 w 2025529"/>
                <a:gd name="connsiteY0-442" fmla="*/ 838891 h 4924768"/>
                <a:gd name="connsiteX1-443" fmla="*/ 2025529 w 2025529"/>
                <a:gd name="connsiteY1-444" fmla="*/ 167058 h 4924768"/>
                <a:gd name="connsiteX2-445" fmla="*/ 1464554 w 2025529"/>
                <a:gd name="connsiteY2-446" fmla="*/ 553141 h 4924768"/>
                <a:gd name="connsiteX3-447" fmla="*/ 1464554 w 2025529"/>
                <a:gd name="connsiteY3-448" fmla="*/ 4121655 h 4924768"/>
                <a:gd name="connsiteX4-449" fmla="*/ 2242 w 2025529"/>
                <a:gd name="connsiteY4-450" fmla="*/ 4688259 h 4924768"/>
                <a:gd name="connsiteX5-451" fmla="*/ 655383 w 2025529"/>
                <a:gd name="connsiteY5-452" fmla="*/ 4178805 h 4924768"/>
                <a:gd name="connsiteX6-453" fmla="*/ 636333 w 2025529"/>
                <a:gd name="connsiteY6-454" fmla="*/ 838891 h 4924768"/>
                <a:gd name="connsiteX0-455" fmla="*/ 636333 w 2025529"/>
                <a:gd name="connsiteY0-456" fmla="*/ 838891 h 4924768"/>
                <a:gd name="connsiteX1-457" fmla="*/ 2025529 w 2025529"/>
                <a:gd name="connsiteY1-458" fmla="*/ 167058 h 4924768"/>
                <a:gd name="connsiteX2-459" fmla="*/ 1464554 w 2025529"/>
                <a:gd name="connsiteY2-460" fmla="*/ 553141 h 4924768"/>
                <a:gd name="connsiteX3-461" fmla="*/ 1464554 w 2025529"/>
                <a:gd name="connsiteY3-462" fmla="*/ 4121655 h 4924768"/>
                <a:gd name="connsiteX4-463" fmla="*/ 2242 w 2025529"/>
                <a:gd name="connsiteY4-464" fmla="*/ 4688259 h 4924768"/>
                <a:gd name="connsiteX5-465" fmla="*/ 655383 w 2025529"/>
                <a:gd name="connsiteY5-466" fmla="*/ 4178805 h 4924768"/>
                <a:gd name="connsiteX6-467" fmla="*/ 636333 w 2025529"/>
                <a:gd name="connsiteY6-468" fmla="*/ 838891 h 4924768"/>
                <a:gd name="connsiteX0-469" fmla="*/ 636333 w 2025529"/>
                <a:gd name="connsiteY0-470" fmla="*/ 838891 h 4924768"/>
                <a:gd name="connsiteX1-471" fmla="*/ 2025529 w 2025529"/>
                <a:gd name="connsiteY1-472" fmla="*/ 167058 h 4924768"/>
                <a:gd name="connsiteX2-473" fmla="*/ 1464554 w 2025529"/>
                <a:gd name="connsiteY2-474" fmla="*/ 553141 h 4924768"/>
                <a:gd name="connsiteX3-475" fmla="*/ 1464554 w 2025529"/>
                <a:gd name="connsiteY3-476" fmla="*/ 4121655 h 4924768"/>
                <a:gd name="connsiteX4-477" fmla="*/ 2242 w 2025529"/>
                <a:gd name="connsiteY4-478" fmla="*/ 4688259 h 4924768"/>
                <a:gd name="connsiteX5-479" fmla="*/ 655383 w 2025529"/>
                <a:gd name="connsiteY5-480" fmla="*/ 4178805 h 4924768"/>
                <a:gd name="connsiteX6-481" fmla="*/ 636333 w 2025529"/>
                <a:gd name="connsiteY6-482" fmla="*/ 838891 h 4924768"/>
                <a:gd name="connsiteX0-483" fmla="*/ 629983 w 2025529"/>
                <a:gd name="connsiteY0-484" fmla="*/ 831773 h 4930350"/>
                <a:gd name="connsiteX1-485" fmla="*/ 2025529 w 2025529"/>
                <a:gd name="connsiteY1-486" fmla="*/ 172640 h 4930350"/>
                <a:gd name="connsiteX2-487" fmla="*/ 1464554 w 2025529"/>
                <a:gd name="connsiteY2-488" fmla="*/ 558723 h 4930350"/>
                <a:gd name="connsiteX3-489" fmla="*/ 1464554 w 2025529"/>
                <a:gd name="connsiteY3-490" fmla="*/ 4127237 h 4930350"/>
                <a:gd name="connsiteX4-491" fmla="*/ 2242 w 2025529"/>
                <a:gd name="connsiteY4-492" fmla="*/ 4693841 h 4930350"/>
                <a:gd name="connsiteX5-493" fmla="*/ 655383 w 2025529"/>
                <a:gd name="connsiteY5-494" fmla="*/ 4184387 h 4930350"/>
                <a:gd name="connsiteX6-495" fmla="*/ 629983 w 2025529"/>
                <a:gd name="connsiteY6-496" fmla="*/ 831773 h 4930350"/>
                <a:gd name="connsiteX0-497" fmla="*/ 629983 w 2025529"/>
                <a:gd name="connsiteY0-498" fmla="*/ 838892 h 4924769"/>
                <a:gd name="connsiteX1-499" fmla="*/ 2025529 w 2025529"/>
                <a:gd name="connsiteY1-500" fmla="*/ 167059 h 4924769"/>
                <a:gd name="connsiteX2-501" fmla="*/ 1464554 w 2025529"/>
                <a:gd name="connsiteY2-502" fmla="*/ 553142 h 4924769"/>
                <a:gd name="connsiteX3-503" fmla="*/ 1464554 w 2025529"/>
                <a:gd name="connsiteY3-504" fmla="*/ 4121656 h 4924769"/>
                <a:gd name="connsiteX4-505" fmla="*/ 2242 w 2025529"/>
                <a:gd name="connsiteY4-506" fmla="*/ 4688260 h 4924769"/>
                <a:gd name="connsiteX5-507" fmla="*/ 655383 w 2025529"/>
                <a:gd name="connsiteY5-508" fmla="*/ 4178806 h 4924769"/>
                <a:gd name="connsiteX6-509" fmla="*/ 629983 w 2025529"/>
                <a:gd name="connsiteY6-510" fmla="*/ 838892 h 4924769"/>
                <a:gd name="connsiteX0-511" fmla="*/ 629983 w 2025529"/>
                <a:gd name="connsiteY0-512" fmla="*/ 821906 h 4907783"/>
                <a:gd name="connsiteX1-513" fmla="*/ 2025529 w 2025529"/>
                <a:gd name="connsiteY1-514" fmla="*/ 150073 h 4907783"/>
                <a:gd name="connsiteX2-515" fmla="*/ 1464554 w 2025529"/>
                <a:gd name="connsiteY2-516" fmla="*/ 536156 h 4907783"/>
                <a:gd name="connsiteX3-517" fmla="*/ 1464554 w 2025529"/>
                <a:gd name="connsiteY3-518" fmla="*/ 4104670 h 4907783"/>
                <a:gd name="connsiteX4-519" fmla="*/ 2242 w 2025529"/>
                <a:gd name="connsiteY4-520" fmla="*/ 4671274 h 4907783"/>
                <a:gd name="connsiteX5-521" fmla="*/ 655383 w 2025529"/>
                <a:gd name="connsiteY5-522" fmla="*/ 4161820 h 4907783"/>
                <a:gd name="connsiteX6-523" fmla="*/ 629983 w 2025529"/>
                <a:gd name="connsiteY6-524" fmla="*/ 821906 h 4907783"/>
                <a:gd name="connsiteX0-525" fmla="*/ 636333 w 2025529"/>
                <a:gd name="connsiteY0-526" fmla="*/ 864432 h 4880459"/>
                <a:gd name="connsiteX1-527" fmla="*/ 2025529 w 2025529"/>
                <a:gd name="connsiteY1-528" fmla="*/ 122749 h 4880459"/>
                <a:gd name="connsiteX2-529" fmla="*/ 1464554 w 2025529"/>
                <a:gd name="connsiteY2-530" fmla="*/ 508832 h 4880459"/>
                <a:gd name="connsiteX3-531" fmla="*/ 1464554 w 2025529"/>
                <a:gd name="connsiteY3-532" fmla="*/ 4077346 h 4880459"/>
                <a:gd name="connsiteX4-533" fmla="*/ 2242 w 2025529"/>
                <a:gd name="connsiteY4-534" fmla="*/ 4643950 h 4880459"/>
                <a:gd name="connsiteX5-535" fmla="*/ 655383 w 2025529"/>
                <a:gd name="connsiteY5-536" fmla="*/ 4134496 h 4880459"/>
                <a:gd name="connsiteX6-537" fmla="*/ 636333 w 2025529"/>
                <a:gd name="connsiteY6-538" fmla="*/ 864432 h 4880459"/>
                <a:gd name="connsiteX0-539" fmla="*/ 636333 w 2025529"/>
                <a:gd name="connsiteY0-540" fmla="*/ 900258 h 4916285"/>
                <a:gd name="connsiteX1-541" fmla="*/ 2025529 w 2025529"/>
                <a:gd name="connsiteY1-542" fmla="*/ 158575 h 4916285"/>
                <a:gd name="connsiteX2-543" fmla="*/ 1464554 w 2025529"/>
                <a:gd name="connsiteY2-544" fmla="*/ 544658 h 4916285"/>
                <a:gd name="connsiteX3-545" fmla="*/ 1464554 w 2025529"/>
                <a:gd name="connsiteY3-546" fmla="*/ 4113172 h 4916285"/>
                <a:gd name="connsiteX4-547" fmla="*/ 2242 w 2025529"/>
                <a:gd name="connsiteY4-548" fmla="*/ 4679776 h 4916285"/>
                <a:gd name="connsiteX5-549" fmla="*/ 655383 w 2025529"/>
                <a:gd name="connsiteY5-550" fmla="*/ 4170322 h 4916285"/>
                <a:gd name="connsiteX6-551" fmla="*/ 636333 w 2025529"/>
                <a:gd name="connsiteY6-552" fmla="*/ 900258 h 4916285"/>
                <a:gd name="connsiteX0-553" fmla="*/ 636333 w 2025529"/>
                <a:gd name="connsiteY0-554" fmla="*/ 945812 h 4961839"/>
                <a:gd name="connsiteX1-555" fmla="*/ 2025529 w 2025529"/>
                <a:gd name="connsiteY1-556" fmla="*/ 204129 h 4961839"/>
                <a:gd name="connsiteX2-557" fmla="*/ 1464554 w 2025529"/>
                <a:gd name="connsiteY2-558" fmla="*/ 590212 h 4961839"/>
                <a:gd name="connsiteX3-559" fmla="*/ 1464554 w 2025529"/>
                <a:gd name="connsiteY3-560" fmla="*/ 4158726 h 4961839"/>
                <a:gd name="connsiteX4-561" fmla="*/ 2242 w 2025529"/>
                <a:gd name="connsiteY4-562" fmla="*/ 4725330 h 4961839"/>
                <a:gd name="connsiteX5-563" fmla="*/ 655383 w 2025529"/>
                <a:gd name="connsiteY5-564" fmla="*/ 4215876 h 4961839"/>
                <a:gd name="connsiteX6-565" fmla="*/ 636333 w 2025529"/>
                <a:gd name="connsiteY6-566" fmla="*/ 945812 h 4961839"/>
                <a:gd name="connsiteX0-567" fmla="*/ 636333 w 2027750"/>
                <a:gd name="connsiteY0-568" fmla="*/ 911220 h 4927247"/>
                <a:gd name="connsiteX1-569" fmla="*/ 2025529 w 2027750"/>
                <a:gd name="connsiteY1-570" fmla="*/ 169537 h 4927247"/>
                <a:gd name="connsiteX2-571" fmla="*/ 1464554 w 2027750"/>
                <a:gd name="connsiteY2-572" fmla="*/ 555620 h 4927247"/>
                <a:gd name="connsiteX3-573" fmla="*/ 1464554 w 2027750"/>
                <a:gd name="connsiteY3-574" fmla="*/ 4124134 h 4927247"/>
                <a:gd name="connsiteX4-575" fmla="*/ 2242 w 2027750"/>
                <a:gd name="connsiteY4-576" fmla="*/ 4690738 h 4927247"/>
                <a:gd name="connsiteX5-577" fmla="*/ 655383 w 2027750"/>
                <a:gd name="connsiteY5-578" fmla="*/ 4181284 h 4927247"/>
                <a:gd name="connsiteX6-579" fmla="*/ 636333 w 2027750"/>
                <a:gd name="connsiteY6-580" fmla="*/ 911220 h 4927247"/>
                <a:gd name="connsiteX0-581" fmla="*/ 636333 w 2027722"/>
                <a:gd name="connsiteY0-582" fmla="*/ 832593 h 4848620"/>
                <a:gd name="connsiteX1-583" fmla="*/ 2025529 w 2027722"/>
                <a:gd name="connsiteY1-584" fmla="*/ 90910 h 4848620"/>
                <a:gd name="connsiteX2-585" fmla="*/ 1464554 w 2027722"/>
                <a:gd name="connsiteY2-586" fmla="*/ 476993 h 4848620"/>
                <a:gd name="connsiteX3-587" fmla="*/ 1464554 w 2027722"/>
                <a:gd name="connsiteY3-588" fmla="*/ 4045507 h 4848620"/>
                <a:gd name="connsiteX4-589" fmla="*/ 2242 w 2027722"/>
                <a:gd name="connsiteY4-590" fmla="*/ 4612111 h 4848620"/>
                <a:gd name="connsiteX5-591" fmla="*/ 655383 w 2027722"/>
                <a:gd name="connsiteY5-592" fmla="*/ 4102657 h 4848620"/>
                <a:gd name="connsiteX6-593" fmla="*/ 636333 w 2027722"/>
                <a:gd name="connsiteY6-594" fmla="*/ 832593 h 4848620"/>
                <a:gd name="connsiteX0-595" fmla="*/ 636333 w 2027722"/>
                <a:gd name="connsiteY0-596" fmla="*/ 832593 h 4848620"/>
                <a:gd name="connsiteX1-597" fmla="*/ 2025529 w 2027722"/>
                <a:gd name="connsiteY1-598" fmla="*/ 90910 h 4848620"/>
                <a:gd name="connsiteX2-599" fmla="*/ 1464554 w 2027722"/>
                <a:gd name="connsiteY2-600" fmla="*/ 476993 h 4848620"/>
                <a:gd name="connsiteX3-601" fmla="*/ 1464554 w 2027722"/>
                <a:gd name="connsiteY3-602" fmla="*/ 4045507 h 4848620"/>
                <a:gd name="connsiteX4-603" fmla="*/ 2242 w 2027722"/>
                <a:gd name="connsiteY4-604" fmla="*/ 4612111 h 4848620"/>
                <a:gd name="connsiteX5-605" fmla="*/ 655383 w 2027722"/>
                <a:gd name="connsiteY5-606" fmla="*/ 4102657 h 4848620"/>
                <a:gd name="connsiteX6-607" fmla="*/ 636333 w 2027722"/>
                <a:gd name="connsiteY6-608" fmla="*/ 832593 h 4848620"/>
                <a:gd name="connsiteX0-609" fmla="*/ 636333 w 2025529"/>
                <a:gd name="connsiteY0-610" fmla="*/ 900024 h 4916051"/>
                <a:gd name="connsiteX1-611" fmla="*/ 2025529 w 2025529"/>
                <a:gd name="connsiteY1-612" fmla="*/ 158341 h 4916051"/>
                <a:gd name="connsiteX2-613" fmla="*/ 1464554 w 2025529"/>
                <a:gd name="connsiteY2-614" fmla="*/ 544424 h 4916051"/>
                <a:gd name="connsiteX3-615" fmla="*/ 1464554 w 2025529"/>
                <a:gd name="connsiteY3-616" fmla="*/ 4112938 h 4916051"/>
                <a:gd name="connsiteX4-617" fmla="*/ 2242 w 2025529"/>
                <a:gd name="connsiteY4-618" fmla="*/ 4679542 h 4916051"/>
                <a:gd name="connsiteX5-619" fmla="*/ 655383 w 2025529"/>
                <a:gd name="connsiteY5-620" fmla="*/ 4170088 h 4916051"/>
                <a:gd name="connsiteX6-621" fmla="*/ 636333 w 2025529"/>
                <a:gd name="connsiteY6-622" fmla="*/ 900024 h 4916051"/>
                <a:gd name="connsiteX0-623" fmla="*/ 636333 w 2025529"/>
                <a:gd name="connsiteY0-624" fmla="*/ 900024 h 4916051"/>
                <a:gd name="connsiteX1-625" fmla="*/ 2025529 w 2025529"/>
                <a:gd name="connsiteY1-626" fmla="*/ 158341 h 4916051"/>
                <a:gd name="connsiteX2-627" fmla="*/ 1464554 w 2025529"/>
                <a:gd name="connsiteY2-628" fmla="*/ 544424 h 4916051"/>
                <a:gd name="connsiteX3-629" fmla="*/ 1464554 w 2025529"/>
                <a:gd name="connsiteY3-630" fmla="*/ 4112938 h 4916051"/>
                <a:gd name="connsiteX4-631" fmla="*/ 2242 w 2025529"/>
                <a:gd name="connsiteY4-632" fmla="*/ 4679542 h 4916051"/>
                <a:gd name="connsiteX5-633" fmla="*/ 655383 w 2025529"/>
                <a:gd name="connsiteY5-634" fmla="*/ 4170088 h 4916051"/>
                <a:gd name="connsiteX6-635" fmla="*/ 636333 w 2025529"/>
                <a:gd name="connsiteY6-636" fmla="*/ 900024 h 4916051"/>
                <a:gd name="connsiteX0-637" fmla="*/ 636333 w 2025529"/>
                <a:gd name="connsiteY0-638" fmla="*/ 900024 h 4916051"/>
                <a:gd name="connsiteX1-639" fmla="*/ 2025529 w 2025529"/>
                <a:gd name="connsiteY1-640" fmla="*/ 158341 h 4916051"/>
                <a:gd name="connsiteX2-641" fmla="*/ 1464554 w 2025529"/>
                <a:gd name="connsiteY2-642" fmla="*/ 665074 h 4916051"/>
                <a:gd name="connsiteX3-643" fmla="*/ 1464554 w 2025529"/>
                <a:gd name="connsiteY3-644" fmla="*/ 4112938 h 4916051"/>
                <a:gd name="connsiteX4-645" fmla="*/ 2242 w 2025529"/>
                <a:gd name="connsiteY4-646" fmla="*/ 4679542 h 4916051"/>
                <a:gd name="connsiteX5-647" fmla="*/ 655383 w 2025529"/>
                <a:gd name="connsiteY5-648" fmla="*/ 4170088 h 4916051"/>
                <a:gd name="connsiteX6-649" fmla="*/ 636333 w 2025529"/>
                <a:gd name="connsiteY6-650" fmla="*/ 900024 h 4916051"/>
                <a:gd name="connsiteX0-651" fmla="*/ 636333 w 2025529"/>
                <a:gd name="connsiteY0-652" fmla="*/ 900024 h 4916051"/>
                <a:gd name="connsiteX1-653" fmla="*/ 2025529 w 2025529"/>
                <a:gd name="connsiteY1-654" fmla="*/ 158341 h 4916051"/>
                <a:gd name="connsiteX2-655" fmla="*/ 1458204 w 2025529"/>
                <a:gd name="connsiteY2-656" fmla="*/ 677774 h 4916051"/>
                <a:gd name="connsiteX3-657" fmla="*/ 1464554 w 2025529"/>
                <a:gd name="connsiteY3-658" fmla="*/ 4112938 h 4916051"/>
                <a:gd name="connsiteX4-659" fmla="*/ 2242 w 2025529"/>
                <a:gd name="connsiteY4-660" fmla="*/ 4679542 h 4916051"/>
                <a:gd name="connsiteX5-661" fmla="*/ 655383 w 2025529"/>
                <a:gd name="connsiteY5-662" fmla="*/ 4170088 h 4916051"/>
                <a:gd name="connsiteX6-663" fmla="*/ 636333 w 2025529"/>
                <a:gd name="connsiteY6-664" fmla="*/ 900024 h 4916051"/>
                <a:gd name="connsiteX0-665" fmla="*/ 636333 w 2025529"/>
                <a:gd name="connsiteY0-666" fmla="*/ 900024 h 4916051"/>
                <a:gd name="connsiteX1-667" fmla="*/ 2025529 w 2025529"/>
                <a:gd name="connsiteY1-668" fmla="*/ 158341 h 4916051"/>
                <a:gd name="connsiteX2-669" fmla="*/ 1458204 w 2025529"/>
                <a:gd name="connsiteY2-670" fmla="*/ 677774 h 4916051"/>
                <a:gd name="connsiteX3-671" fmla="*/ 1464554 w 2025529"/>
                <a:gd name="connsiteY3-672" fmla="*/ 4112938 h 4916051"/>
                <a:gd name="connsiteX4-673" fmla="*/ 2242 w 2025529"/>
                <a:gd name="connsiteY4-674" fmla="*/ 4679542 h 4916051"/>
                <a:gd name="connsiteX5-675" fmla="*/ 655383 w 2025529"/>
                <a:gd name="connsiteY5-676" fmla="*/ 4170088 h 4916051"/>
                <a:gd name="connsiteX6-677" fmla="*/ 636333 w 2025529"/>
                <a:gd name="connsiteY6-678" fmla="*/ 900024 h 4916051"/>
                <a:gd name="connsiteX0-679" fmla="*/ 636333 w 2025529"/>
                <a:gd name="connsiteY0-680" fmla="*/ 880186 h 4896213"/>
                <a:gd name="connsiteX1-681" fmla="*/ 2025529 w 2025529"/>
                <a:gd name="connsiteY1-682" fmla="*/ 138503 h 4896213"/>
                <a:gd name="connsiteX2-683" fmla="*/ 1458204 w 2025529"/>
                <a:gd name="connsiteY2-684" fmla="*/ 657936 h 4896213"/>
                <a:gd name="connsiteX3-685" fmla="*/ 1464554 w 2025529"/>
                <a:gd name="connsiteY3-686" fmla="*/ 4093100 h 4896213"/>
                <a:gd name="connsiteX4-687" fmla="*/ 2242 w 2025529"/>
                <a:gd name="connsiteY4-688" fmla="*/ 4659704 h 4896213"/>
                <a:gd name="connsiteX5-689" fmla="*/ 655383 w 2025529"/>
                <a:gd name="connsiteY5-690" fmla="*/ 4150250 h 4896213"/>
                <a:gd name="connsiteX6-691" fmla="*/ 636333 w 2025529"/>
                <a:gd name="connsiteY6-692" fmla="*/ 880186 h 4896213"/>
                <a:gd name="connsiteX0-693" fmla="*/ 636333 w 2025529"/>
                <a:gd name="connsiteY0-694" fmla="*/ 880186 h 4896213"/>
                <a:gd name="connsiteX1-695" fmla="*/ 2025529 w 2025529"/>
                <a:gd name="connsiteY1-696" fmla="*/ 138503 h 4896213"/>
                <a:gd name="connsiteX2-697" fmla="*/ 1458204 w 2025529"/>
                <a:gd name="connsiteY2-698" fmla="*/ 657936 h 4896213"/>
                <a:gd name="connsiteX3-699" fmla="*/ 1464554 w 2025529"/>
                <a:gd name="connsiteY3-700" fmla="*/ 4093100 h 4896213"/>
                <a:gd name="connsiteX4-701" fmla="*/ 2242 w 2025529"/>
                <a:gd name="connsiteY4-702" fmla="*/ 4659704 h 4896213"/>
                <a:gd name="connsiteX5-703" fmla="*/ 655383 w 2025529"/>
                <a:gd name="connsiteY5-704" fmla="*/ 4150250 h 4896213"/>
                <a:gd name="connsiteX6-705" fmla="*/ 636333 w 2025529"/>
                <a:gd name="connsiteY6-706" fmla="*/ 880186 h 4896213"/>
                <a:gd name="connsiteX0-707" fmla="*/ 636333 w 2025529"/>
                <a:gd name="connsiteY0-708" fmla="*/ 880186 h 4896213"/>
                <a:gd name="connsiteX1-709" fmla="*/ 2025529 w 2025529"/>
                <a:gd name="connsiteY1-710" fmla="*/ 138503 h 4896213"/>
                <a:gd name="connsiteX2-711" fmla="*/ 1458204 w 2025529"/>
                <a:gd name="connsiteY2-712" fmla="*/ 657936 h 4896213"/>
                <a:gd name="connsiteX3-713" fmla="*/ 1464554 w 2025529"/>
                <a:gd name="connsiteY3-714" fmla="*/ 4093100 h 4896213"/>
                <a:gd name="connsiteX4-715" fmla="*/ 2242 w 2025529"/>
                <a:gd name="connsiteY4-716" fmla="*/ 4659704 h 4896213"/>
                <a:gd name="connsiteX5-717" fmla="*/ 655383 w 2025529"/>
                <a:gd name="connsiteY5-718" fmla="*/ 4150250 h 4896213"/>
                <a:gd name="connsiteX6-719" fmla="*/ 636333 w 2025529"/>
                <a:gd name="connsiteY6-720" fmla="*/ 880186 h 4896213"/>
                <a:gd name="connsiteX0-721" fmla="*/ 636333 w 2025529"/>
                <a:gd name="connsiteY0-722" fmla="*/ 880186 h 4896213"/>
                <a:gd name="connsiteX1-723" fmla="*/ 2025529 w 2025529"/>
                <a:gd name="connsiteY1-724" fmla="*/ 138503 h 4896213"/>
                <a:gd name="connsiteX2-725" fmla="*/ 1458204 w 2025529"/>
                <a:gd name="connsiteY2-726" fmla="*/ 657936 h 4896213"/>
                <a:gd name="connsiteX3-727" fmla="*/ 1464554 w 2025529"/>
                <a:gd name="connsiteY3-728" fmla="*/ 4093100 h 4896213"/>
                <a:gd name="connsiteX4-729" fmla="*/ 2242 w 2025529"/>
                <a:gd name="connsiteY4-730" fmla="*/ 4659704 h 4896213"/>
                <a:gd name="connsiteX5-731" fmla="*/ 655383 w 2025529"/>
                <a:gd name="connsiteY5-732" fmla="*/ 4150250 h 4896213"/>
                <a:gd name="connsiteX6-733" fmla="*/ 636333 w 2025529"/>
                <a:gd name="connsiteY6-734" fmla="*/ 880186 h 4896213"/>
                <a:gd name="connsiteX0-735" fmla="*/ 636333 w 2025529"/>
                <a:gd name="connsiteY0-736" fmla="*/ 880186 h 4896213"/>
                <a:gd name="connsiteX1-737" fmla="*/ 2025529 w 2025529"/>
                <a:gd name="connsiteY1-738" fmla="*/ 138503 h 4896213"/>
                <a:gd name="connsiteX2-739" fmla="*/ 1458204 w 2025529"/>
                <a:gd name="connsiteY2-740" fmla="*/ 657936 h 4896213"/>
                <a:gd name="connsiteX3-741" fmla="*/ 1464554 w 2025529"/>
                <a:gd name="connsiteY3-742" fmla="*/ 4093100 h 4896213"/>
                <a:gd name="connsiteX4-743" fmla="*/ 2242 w 2025529"/>
                <a:gd name="connsiteY4-744" fmla="*/ 4659704 h 4896213"/>
                <a:gd name="connsiteX5-745" fmla="*/ 655383 w 2025529"/>
                <a:gd name="connsiteY5-746" fmla="*/ 4150250 h 4896213"/>
                <a:gd name="connsiteX6-747" fmla="*/ 636333 w 2025529"/>
                <a:gd name="connsiteY6-748" fmla="*/ 880186 h 4896213"/>
                <a:gd name="connsiteX0-749" fmla="*/ 636333 w 2025529"/>
                <a:gd name="connsiteY0-750" fmla="*/ 880186 h 4896213"/>
                <a:gd name="connsiteX1-751" fmla="*/ 2025529 w 2025529"/>
                <a:gd name="connsiteY1-752" fmla="*/ 138503 h 4896213"/>
                <a:gd name="connsiteX2-753" fmla="*/ 1458204 w 2025529"/>
                <a:gd name="connsiteY2-754" fmla="*/ 657936 h 4896213"/>
                <a:gd name="connsiteX3-755" fmla="*/ 1464554 w 2025529"/>
                <a:gd name="connsiteY3-756" fmla="*/ 4093100 h 4896213"/>
                <a:gd name="connsiteX4-757" fmla="*/ 2242 w 2025529"/>
                <a:gd name="connsiteY4-758" fmla="*/ 4659704 h 4896213"/>
                <a:gd name="connsiteX5-759" fmla="*/ 655383 w 2025529"/>
                <a:gd name="connsiteY5-760" fmla="*/ 4150250 h 4896213"/>
                <a:gd name="connsiteX6-761" fmla="*/ 636333 w 2025529"/>
                <a:gd name="connsiteY6-762" fmla="*/ 880186 h 4896213"/>
                <a:gd name="connsiteX0-763" fmla="*/ 636333 w 2025529"/>
                <a:gd name="connsiteY0-764" fmla="*/ 880186 h 4944558"/>
                <a:gd name="connsiteX1-765" fmla="*/ 2025529 w 2025529"/>
                <a:gd name="connsiteY1-766" fmla="*/ 138503 h 4944558"/>
                <a:gd name="connsiteX2-767" fmla="*/ 1458204 w 2025529"/>
                <a:gd name="connsiteY2-768" fmla="*/ 657936 h 4944558"/>
                <a:gd name="connsiteX3-769" fmla="*/ 1464554 w 2025529"/>
                <a:gd name="connsiteY3-770" fmla="*/ 4093100 h 4944558"/>
                <a:gd name="connsiteX4-771" fmla="*/ 2242 w 2025529"/>
                <a:gd name="connsiteY4-772" fmla="*/ 4659704 h 4944558"/>
                <a:gd name="connsiteX5-773" fmla="*/ 655383 w 2025529"/>
                <a:gd name="connsiteY5-774" fmla="*/ 4150250 h 4944558"/>
                <a:gd name="connsiteX6-775" fmla="*/ 636333 w 2025529"/>
                <a:gd name="connsiteY6-776" fmla="*/ 880186 h 4944558"/>
                <a:gd name="connsiteX0-777" fmla="*/ 636333 w 2025529"/>
                <a:gd name="connsiteY0-778" fmla="*/ 880186 h 5015614"/>
                <a:gd name="connsiteX1-779" fmla="*/ 2025529 w 2025529"/>
                <a:gd name="connsiteY1-780" fmla="*/ 138503 h 5015614"/>
                <a:gd name="connsiteX2-781" fmla="*/ 1458204 w 2025529"/>
                <a:gd name="connsiteY2-782" fmla="*/ 657936 h 5015614"/>
                <a:gd name="connsiteX3-783" fmla="*/ 1464554 w 2025529"/>
                <a:gd name="connsiteY3-784" fmla="*/ 4093100 h 5015614"/>
                <a:gd name="connsiteX4-785" fmla="*/ 2242 w 2025529"/>
                <a:gd name="connsiteY4-786" fmla="*/ 4659704 h 5015614"/>
                <a:gd name="connsiteX5-787" fmla="*/ 655383 w 2025529"/>
                <a:gd name="connsiteY5-788" fmla="*/ 4150250 h 5015614"/>
                <a:gd name="connsiteX6-789" fmla="*/ 636333 w 2025529"/>
                <a:gd name="connsiteY6-790" fmla="*/ 880186 h 5015614"/>
                <a:gd name="connsiteX0-791" fmla="*/ 636333 w 2025529"/>
                <a:gd name="connsiteY0-792" fmla="*/ 880186 h 4800902"/>
                <a:gd name="connsiteX1-793" fmla="*/ 2025529 w 2025529"/>
                <a:gd name="connsiteY1-794" fmla="*/ 138503 h 4800902"/>
                <a:gd name="connsiteX2-795" fmla="*/ 1458204 w 2025529"/>
                <a:gd name="connsiteY2-796" fmla="*/ 657936 h 4800902"/>
                <a:gd name="connsiteX3-797" fmla="*/ 1464554 w 2025529"/>
                <a:gd name="connsiteY3-798" fmla="*/ 4093100 h 4800902"/>
                <a:gd name="connsiteX4-799" fmla="*/ 2242 w 2025529"/>
                <a:gd name="connsiteY4-800" fmla="*/ 4659704 h 4800902"/>
                <a:gd name="connsiteX5-801" fmla="*/ 655383 w 2025529"/>
                <a:gd name="connsiteY5-802" fmla="*/ 4150250 h 4800902"/>
                <a:gd name="connsiteX6-803" fmla="*/ 636333 w 2025529"/>
                <a:gd name="connsiteY6-804" fmla="*/ 880186 h 4800902"/>
                <a:gd name="connsiteX0-805" fmla="*/ 636333 w 2025529"/>
                <a:gd name="connsiteY0-806" fmla="*/ 880186 h 4910204"/>
                <a:gd name="connsiteX1-807" fmla="*/ 2025529 w 2025529"/>
                <a:gd name="connsiteY1-808" fmla="*/ 138503 h 4910204"/>
                <a:gd name="connsiteX2-809" fmla="*/ 1458204 w 2025529"/>
                <a:gd name="connsiteY2-810" fmla="*/ 657936 h 4910204"/>
                <a:gd name="connsiteX3-811" fmla="*/ 1464554 w 2025529"/>
                <a:gd name="connsiteY3-812" fmla="*/ 4093100 h 4910204"/>
                <a:gd name="connsiteX4-813" fmla="*/ 2242 w 2025529"/>
                <a:gd name="connsiteY4-814" fmla="*/ 4659704 h 4910204"/>
                <a:gd name="connsiteX5-815" fmla="*/ 655383 w 2025529"/>
                <a:gd name="connsiteY5-816" fmla="*/ 4150250 h 4910204"/>
                <a:gd name="connsiteX6-817" fmla="*/ 636333 w 2025529"/>
                <a:gd name="connsiteY6-818" fmla="*/ 880186 h 4910204"/>
                <a:gd name="connsiteX0-819" fmla="*/ 636333 w 2025529"/>
                <a:gd name="connsiteY0-820" fmla="*/ 880186 h 4916546"/>
                <a:gd name="connsiteX1-821" fmla="*/ 2025529 w 2025529"/>
                <a:gd name="connsiteY1-822" fmla="*/ 138503 h 4916546"/>
                <a:gd name="connsiteX2-823" fmla="*/ 1458204 w 2025529"/>
                <a:gd name="connsiteY2-824" fmla="*/ 657936 h 4916546"/>
                <a:gd name="connsiteX3-825" fmla="*/ 1464554 w 2025529"/>
                <a:gd name="connsiteY3-826" fmla="*/ 4093100 h 4916546"/>
                <a:gd name="connsiteX4-827" fmla="*/ 2242 w 2025529"/>
                <a:gd name="connsiteY4-828" fmla="*/ 4659704 h 4916546"/>
                <a:gd name="connsiteX5-829" fmla="*/ 655383 w 2025529"/>
                <a:gd name="connsiteY5-830" fmla="*/ 4150250 h 4916546"/>
                <a:gd name="connsiteX6-831" fmla="*/ 636333 w 2025529"/>
                <a:gd name="connsiteY6-832" fmla="*/ 880186 h 4916546"/>
                <a:gd name="connsiteX0-833" fmla="*/ 636333 w 2025529"/>
                <a:gd name="connsiteY0-834" fmla="*/ 880186 h 4913731"/>
                <a:gd name="connsiteX1-835" fmla="*/ 2025529 w 2025529"/>
                <a:gd name="connsiteY1-836" fmla="*/ 138503 h 4913731"/>
                <a:gd name="connsiteX2-837" fmla="*/ 1458204 w 2025529"/>
                <a:gd name="connsiteY2-838" fmla="*/ 657936 h 4913731"/>
                <a:gd name="connsiteX3-839" fmla="*/ 1464554 w 2025529"/>
                <a:gd name="connsiteY3-840" fmla="*/ 4093100 h 4913731"/>
                <a:gd name="connsiteX4-841" fmla="*/ 2242 w 2025529"/>
                <a:gd name="connsiteY4-842" fmla="*/ 4659704 h 4913731"/>
                <a:gd name="connsiteX5-843" fmla="*/ 655383 w 2025529"/>
                <a:gd name="connsiteY5-844" fmla="*/ 4150250 h 4913731"/>
                <a:gd name="connsiteX6-845" fmla="*/ 636333 w 2025529"/>
                <a:gd name="connsiteY6-846" fmla="*/ 880186 h 4913731"/>
                <a:gd name="connsiteX0-847" fmla="*/ 636333 w 2025529"/>
                <a:gd name="connsiteY0-848" fmla="*/ 880186 h 4895593"/>
                <a:gd name="connsiteX1-849" fmla="*/ 2025529 w 2025529"/>
                <a:gd name="connsiteY1-850" fmla="*/ 138503 h 4895593"/>
                <a:gd name="connsiteX2-851" fmla="*/ 1458204 w 2025529"/>
                <a:gd name="connsiteY2-852" fmla="*/ 657936 h 4895593"/>
                <a:gd name="connsiteX3-853" fmla="*/ 1470904 w 2025529"/>
                <a:gd name="connsiteY3-854" fmla="*/ 4010550 h 4895593"/>
                <a:gd name="connsiteX4-855" fmla="*/ 2242 w 2025529"/>
                <a:gd name="connsiteY4-856" fmla="*/ 4659704 h 4895593"/>
                <a:gd name="connsiteX5-857" fmla="*/ 655383 w 2025529"/>
                <a:gd name="connsiteY5-858" fmla="*/ 4150250 h 4895593"/>
                <a:gd name="connsiteX6-859" fmla="*/ 636333 w 2025529"/>
                <a:gd name="connsiteY6-860" fmla="*/ 880186 h 4895593"/>
                <a:gd name="connsiteX0-861" fmla="*/ 636333 w 2025529"/>
                <a:gd name="connsiteY0-862" fmla="*/ 880186 h 4917918"/>
                <a:gd name="connsiteX1-863" fmla="*/ 2025529 w 2025529"/>
                <a:gd name="connsiteY1-864" fmla="*/ 138503 h 4917918"/>
                <a:gd name="connsiteX2-865" fmla="*/ 1458204 w 2025529"/>
                <a:gd name="connsiteY2-866" fmla="*/ 657936 h 4917918"/>
                <a:gd name="connsiteX3-867" fmla="*/ 1470904 w 2025529"/>
                <a:gd name="connsiteY3-868" fmla="*/ 4010550 h 4917918"/>
                <a:gd name="connsiteX4-869" fmla="*/ 2242 w 2025529"/>
                <a:gd name="connsiteY4-870" fmla="*/ 4659704 h 4917918"/>
                <a:gd name="connsiteX5-871" fmla="*/ 655383 w 2025529"/>
                <a:gd name="connsiteY5-872" fmla="*/ 4150250 h 4917918"/>
                <a:gd name="connsiteX6-873" fmla="*/ 636333 w 2025529"/>
                <a:gd name="connsiteY6-874" fmla="*/ 880186 h 4917918"/>
                <a:gd name="connsiteX0-875" fmla="*/ 636333 w 1470913"/>
                <a:gd name="connsiteY0-876" fmla="*/ 1345121 h 5382853"/>
                <a:gd name="connsiteX1-877" fmla="*/ 368179 w 1470913"/>
                <a:gd name="connsiteY1-878" fmla="*/ 41463 h 5382853"/>
                <a:gd name="connsiteX2-879" fmla="*/ 1458204 w 1470913"/>
                <a:gd name="connsiteY2-880" fmla="*/ 1122871 h 5382853"/>
                <a:gd name="connsiteX3-881" fmla="*/ 1470904 w 1470913"/>
                <a:gd name="connsiteY3-882" fmla="*/ 4475485 h 5382853"/>
                <a:gd name="connsiteX4-883" fmla="*/ 2242 w 1470913"/>
                <a:gd name="connsiteY4-884" fmla="*/ 5124639 h 5382853"/>
                <a:gd name="connsiteX5-885" fmla="*/ 655383 w 1470913"/>
                <a:gd name="connsiteY5-886" fmla="*/ 4615185 h 5382853"/>
                <a:gd name="connsiteX6-887" fmla="*/ 636333 w 1470913"/>
                <a:gd name="connsiteY6-888" fmla="*/ 1345121 h 5382853"/>
                <a:gd name="connsiteX0-889" fmla="*/ 636333 w 1470913"/>
                <a:gd name="connsiteY0-890" fmla="*/ 1307191 h 5344923"/>
                <a:gd name="connsiteX1-891" fmla="*/ 368179 w 1470913"/>
                <a:gd name="connsiteY1-892" fmla="*/ 3533 h 5344923"/>
                <a:gd name="connsiteX2-893" fmla="*/ 1458204 w 1470913"/>
                <a:gd name="connsiteY2-894" fmla="*/ 1084941 h 5344923"/>
                <a:gd name="connsiteX3-895" fmla="*/ 1470904 w 1470913"/>
                <a:gd name="connsiteY3-896" fmla="*/ 4437555 h 5344923"/>
                <a:gd name="connsiteX4-897" fmla="*/ 2242 w 1470913"/>
                <a:gd name="connsiteY4-898" fmla="*/ 5086709 h 5344923"/>
                <a:gd name="connsiteX5-899" fmla="*/ 655383 w 1470913"/>
                <a:gd name="connsiteY5-900" fmla="*/ 4577255 h 5344923"/>
                <a:gd name="connsiteX6-901" fmla="*/ 636333 w 1470913"/>
                <a:gd name="connsiteY6-902" fmla="*/ 1307191 h 5344923"/>
                <a:gd name="connsiteX0-903" fmla="*/ 636333 w 1470913"/>
                <a:gd name="connsiteY0-904" fmla="*/ 1311064 h 5348796"/>
                <a:gd name="connsiteX1-905" fmla="*/ 368179 w 1470913"/>
                <a:gd name="connsiteY1-906" fmla="*/ 7406 h 5348796"/>
                <a:gd name="connsiteX2-907" fmla="*/ 1458204 w 1470913"/>
                <a:gd name="connsiteY2-908" fmla="*/ 1088814 h 5348796"/>
                <a:gd name="connsiteX3-909" fmla="*/ 1470904 w 1470913"/>
                <a:gd name="connsiteY3-910" fmla="*/ 4441428 h 5348796"/>
                <a:gd name="connsiteX4-911" fmla="*/ 2242 w 1470913"/>
                <a:gd name="connsiteY4-912" fmla="*/ 5090582 h 5348796"/>
                <a:gd name="connsiteX5-913" fmla="*/ 655383 w 1470913"/>
                <a:gd name="connsiteY5-914" fmla="*/ 4581128 h 5348796"/>
                <a:gd name="connsiteX6-915" fmla="*/ 636333 w 1470913"/>
                <a:gd name="connsiteY6-916" fmla="*/ 1311064 h 5348796"/>
                <a:gd name="connsiteX0-917" fmla="*/ 268154 w 1851699"/>
                <a:gd name="connsiteY0-918" fmla="*/ 1311064 h 5734396"/>
                <a:gd name="connsiteX1-919" fmla="*/ 0 w 1851699"/>
                <a:gd name="connsiteY1-920" fmla="*/ 7406 h 5734396"/>
                <a:gd name="connsiteX2-921" fmla="*/ 1090025 w 1851699"/>
                <a:gd name="connsiteY2-922" fmla="*/ 1088814 h 5734396"/>
                <a:gd name="connsiteX3-923" fmla="*/ 1102725 w 1851699"/>
                <a:gd name="connsiteY3-924" fmla="*/ 4441428 h 5734396"/>
                <a:gd name="connsiteX4-925" fmla="*/ 1691463 w 1851699"/>
                <a:gd name="connsiteY4-926" fmla="*/ 5547782 h 5734396"/>
                <a:gd name="connsiteX5-927" fmla="*/ 287204 w 1851699"/>
                <a:gd name="connsiteY5-928" fmla="*/ 4581128 h 5734396"/>
                <a:gd name="connsiteX6-929" fmla="*/ 268154 w 1851699"/>
                <a:gd name="connsiteY6-930" fmla="*/ 1311064 h 5734396"/>
                <a:gd name="connsiteX0-931" fmla="*/ 268154 w 1851699"/>
                <a:gd name="connsiteY0-932" fmla="*/ 1311064 h 5734396"/>
                <a:gd name="connsiteX1-933" fmla="*/ 0 w 1851699"/>
                <a:gd name="connsiteY1-934" fmla="*/ 7406 h 5734396"/>
                <a:gd name="connsiteX2-935" fmla="*/ 1090025 w 1851699"/>
                <a:gd name="connsiteY2-936" fmla="*/ 1088814 h 5734396"/>
                <a:gd name="connsiteX3-937" fmla="*/ 1102725 w 1851699"/>
                <a:gd name="connsiteY3-938" fmla="*/ 4441428 h 5734396"/>
                <a:gd name="connsiteX4-939" fmla="*/ 1691463 w 1851699"/>
                <a:gd name="connsiteY4-940" fmla="*/ 5547782 h 5734396"/>
                <a:gd name="connsiteX5-941" fmla="*/ 287204 w 1851699"/>
                <a:gd name="connsiteY5-942" fmla="*/ 4581128 h 5734396"/>
                <a:gd name="connsiteX6-943" fmla="*/ 268154 w 1851699"/>
                <a:gd name="connsiteY6-944" fmla="*/ 1311064 h 5734396"/>
                <a:gd name="connsiteX0-945" fmla="*/ 268154 w 1691463"/>
                <a:gd name="connsiteY0-946" fmla="*/ 1311064 h 5609920"/>
                <a:gd name="connsiteX1-947" fmla="*/ 0 w 1691463"/>
                <a:gd name="connsiteY1-948" fmla="*/ 7406 h 5609920"/>
                <a:gd name="connsiteX2-949" fmla="*/ 1090025 w 1691463"/>
                <a:gd name="connsiteY2-950" fmla="*/ 1088814 h 5609920"/>
                <a:gd name="connsiteX3-951" fmla="*/ 1102725 w 1691463"/>
                <a:gd name="connsiteY3-952" fmla="*/ 4441428 h 5609920"/>
                <a:gd name="connsiteX4-953" fmla="*/ 1691463 w 1691463"/>
                <a:gd name="connsiteY4-954" fmla="*/ 5547782 h 5609920"/>
                <a:gd name="connsiteX5-955" fmla="*/ 287204 w 1691463"/>
                <a:gd name="connsiteY5-956" fmla="*/ 4581128 h 5609920"/>
                <a:gd name="connsiteX6-957" fmla="*/ 268154 w 1691463"/>
                <a:gd name="connsiteY6-958" fmla="*/ 1311064 h 5609920"/>
                <a:gd name="connsiteX0-959" fmla="*/ 268154 w 1691463"/>
                <a:gd name="connsiteY0-960" fmla="*/ 1311064 h 5609920"/>
                <a:gd name="connsiteX1-961" fmla="*/ 0 w 1691463"/>
                <a:gd name="connsiteY1-962" fmla="*/ 7406 h 5609920"/>
                <a:gd name="connsiteX2-963" fmla="*/ 1090025 w 1691463"/>
                <a:gd name="connsiteY2-964" fmla="*/ 1088814 h 5609920"/>
                <a:gd name="connsiteX3-965" fmla="*/ 1102725 w 1691463"/>
                <a:gd name="connsiteY3-966" fmla="*/ 4441428 h 5609920"/>
                <a:gd name="connsiteX4-967" fmla="*/ 1691463 w 1691463"/>
                <a:gd name="connsiteY4-968" fmla="*/ 5547782 h 5609920"/>
                <a:gd name="connsiteX5-969" fmla="*/ 287204 w 1691463"/>
                <a:gd name="connsiteY5-970" fmla="*/ 4581128 h 5609920"/>
                <a:gd name="connsiteX6-971" fmla="*/ 268154 w 1691463"/>
                <a:gd name="connsiteY6-972" fmla="*/ 1311064 h 5609920"/>
                <a:gd name="connsiteX0-973" fmla="*/ 268154 w 1691463"/>
                <a:gd name="connsiteY0-974" fmla="*/ 1311064 h 5609920"/>
                <a:gd name="connsiteX1-975" fmla="*/ 0 w 1691463"/>
                <a:gd name="connsiteY1-976" fmla="*/ 7406 h 5609920"/>
                <a:gd name="connsiteX2-977" fmla="*/ 1090025 w 1691463"/>
                <a:gd name="connsiteY2-978" fmla="*/ 1088814 h 5609920"/>
                <a:gd name="connsiteX3-979" fmla="*/ 1102725 w 1691463"/>
                <a:gd name="connsiteY3-980" fmla="*/ 4441428 h 5609920"/>
                <a:gd name="connsiteX4-981" fmla="*/ 1691463 w 1691463"/>
                <a:gd name="connsiteY4-982" fmla="*/ 5547782 h 5609920"/>
                <a:gd name="connsiteX5-983" fmla="*/ 287204 w 1691463"/>
                <a:gd name="connsiteY5-984" fmla="*/ 4581128 h 5609920"/>
                <a:gd name="connsiteX6-985" fmla="*/ 268154 w 1691463"/>
                <a:gd name="connsiteY6-986" fmla="*/ 1311064 h 5609920"/>
                <a:gd name="connsiteX0-987" fmla="*/ 268154 w 1691463"/>
                <a:gd name="connsiteY0-988" fmla="*/ 1311064 h 5607064"/>
                <a:gd name="connsiteX1-989" fmla="*/ 0 w 1691463"/>
                <a:gd name="connsiteY1-990" fmla="*/ 7406 h 5607064"/>
                <a:gd name="connsiteX2-991" fmla="*/ 1090025 w 1691463"/>
                <a:gd name="connsiteY2-992" fmla="*/ 1088814 h 5607064"/>
                <a:gd name="connsiteX3-993" fmla="*/ 1102725 w 1691463"/>
                <a:gd name="connsiteY3-994" fmla="*/ 4441428 h 5607064"/>
                <a:gd name="connsiteX4-995" fmla="*/ 1691463 w 1691463"/>
                <a:gd name="connsiteY4-996" fmla="*/ 5547782 h 5607064"/>
                <a:gd name="connsiteX5-997" fmla="*/ 258629 w 1691463"/>
                <a:gd name="connsiteY5-998" fmla="*/ 4552553 h 5607064"/>
                <a:gd name="connsiteX6-999" fmla="*/ 268154 w 1691463"/>
                <a:gd name="connsiteY6-1000" fmla="*/ 1311064 h 5607064"/>
                <a:gd name="connsiteX0-1001" fmla="*/ 268154 w 1607643"/>
                <a:gd name="connsiteY0-1002" fmla="*/ 1311064 h 5662635"/>
                <a:gd name="connsiteX1-1003" fmla="*/ 0 w 1607643"/>
                <a:gd name="connsiteY1-1004" fmla="*/ 7406 h 5662635"/>
                <a:gd name="connsiteX2-1005" fmla="*/ 1090025 w 1607643"/>
                <a:gd name="connsiteY2-1006" fmla="*/ 1088814 h 5662635"/>
                <a:gd name="connsiteX3-1007" fmla="*/ 1102725 w 1607643"/>
                <a:gd name="connsiteY3-1008" fmla="*/ 4441428 h 5662635"/>
                <a:gd name="connsiteX4-1009" fmla="*/ 1607643 w 1607643"/>
                <a:gd name="connsiteY4-1010" fmla="*/ 5608742 h 5662635"/>
                <a:gd name="connsiteX5-1011" fmla="*/ 258629 w 1607643"/>
                <a:gd name="connsiteY5-1012" fmla="*/ 4552553 h 5662635"/>
                <a:gd name="connsiteX6-1013" fmla="*/ 268154 w 1607643"/>
                <a:gd name="connsiteY6-1014" fmla="*/ 1311064 h 5662635"/>
                <a:gd name="connsiteX0-1015" fmla="*/ 268154 w 1607643"/>
                <a:gd name="connsiteY0-1016" fmla="*/ 1311064 h 5641715"/>
                <a:gd name="connsiteX1-1017" fmla="*/ 0 w 1607643"/>
                <a:gd name="connsiteY1-1018" fmla="*/ 7406 h 5641715"/>
                <a:gd name="connsiteX2-1019" fmla="*/ 1090025 w 1607643"/>
                <a:gd name="connsiteY2-1020" fmla="*/ 1088814 h 5641715"/>
                <a:gd name="connsiteX3-1021" fmla="*/ 1102725 w 1607643"/>
                <a:gd name="connsiteY3-1022" fmla="*/ 4441428 h 5641715"/>
                <a:gd name="connsiteX4-1023" fmla="*/ 1607643 w 1607643"/>
                <a:gd name="connsiteY4-1024" fmla="*/ 5608742 h 5641715"/>
                <a:gd name="connsiteX5-1025" fmla="*/ 258629 w 1607643"/>
                <a:gd name="connsiteY5-1026" fmla="*/ 4552553 h 5641715"/>
                <a:gd name="connsiteX6-1027" fmla="*/ 268154 w 1607643"/>
                <a:gd name="connsiteY6-1028" fmla="*/ 1311064 h 5641715"/>
                <a:gd name="connsiteX0-1029" fmla="*/ 268154 w 1607643"/>
                <a:gd name="connsiteY0-1030" fmla="*/ 1311064 h 5641715"/>
                <a:gd name="connsiteX1-1031" fmla="*/ 0 w 1607643"/>
                <a:gd name="connsiteY1-1032" fmla="*/ 7406 h 5641715"/>
                <a:gd name="connsiteX2-1033" fmla="*/ 1090025 w 1607643"/>
                <a:gd name="connsiteY2-1034" fmla="*/ 1088814 h 5641715"/>
                <a:gd name="connsiteX3-1035" fmla="*/ 1102725 w 1607643"/>
                <a:gd name="connsiteY3-1036" fmla="*/ 4441428 h 5641715"/>
                <a:gd name="connsiteX4-1037" fmla="*/ 1607643 w 1607643"/>
                <a:gd name="connsiteY4-1038" fmla="*/ 5608742 h 5641715"/>
                <a:gd name="connsiteX5-1039" fmla="*/ 258629 w 1607643"/>
                <a:gd name="connsiteY5-1040" fmla="*/ 4552553 h 5641715"/>
                <a:gd name="connsiteX6-1041" fmla="*/ 268154 w 1607643"/>
                <a:gd name="connsiteY6-1042" fmla="*/ 1311064 h 56417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607643" h="5641715">
                  <a:moveTo>
                    <a:pt x="268154" y="1311064"/>
                  </a:moveTo>
                  <a:cubicBezTo>
                    <a:pt x="262348" y="182035"/>
                    <a:pt x="332922" y="474131"/>
                    <a:pt x="0" y="7406"/>
                  </a:cubicBezTo>
                  <a:cubicBezTo>
                    <a:pt x="1015121" y="-78319"/>
                    <a:pt x="1081498" y="598475"/>
                    <a:pt x="1090025" y="1088814"/>
                  </a:cubicBezTo>
                  <a:cubicBezTo>
                    <a:pt x="1092142" y="2276202"/>
                    <a:pt x="1100608" y="3254040"/>
                    <a:pt x="1102725" y="4441428"/>
                  </a:cubicBezTo>
                  <a:cubicBezTo>
                    <a:pt x="1106173" y="5108541"/>
                    <a:pt x="954772" y="5715603"/>
                    <a:pt x="1607643" y="5608742"/>
                  </a:cubicBezTo>
                  <a:cubicBezTo>
                    <a:pt x="436947" y="5754157"/>
                    <a:pt x="258629" y="5421534"/>
                    <a:pt x="258629" y="4552553"/>
                  </a:cubicBezTo>
                  <a:lnTo>
                    <a:pt x="268154" y="131106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1C1D8"/>
                </a:gs>
                <a:gs pos="54000">
                  <a:srgbClr val="595474"/>
                </a:gs>
                <a:gs pos="85000">
                  <a:srgbClr val="806DA5"/>
                </a:gs>
                <a:gs pos="100000">
                  <a:srgbClr val="2E2A3B"/>
                </a:gs>
              </a:gsLst>
              <a:lin ang="126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0" name="圆角矩形 4"/>
            <p:cNvSpPr/>
            <p:nvPr/>
          </p:nvSpPr>
          <p:spPr>
            <a:xfrm>
              <a:off x="7045999" y="2154341"/>
              <a:ext cx="1200454" cy="2426351"/>
            </a:xfrm>
            <a:custGeom>
              <a:avLst/>
              <a:gdLst>
                <a:gd name="connsiteX0" fmla="*/ 0 w 783771"/>
                <a:gd name="connsiteY0" fmla="*/ 130631 h 3683726"/>
                <a:gd name="connsiteX1" fmla="*/ 130631 w 783771"/>
                <a:gd name="connsiteY1" fmla="*/ 0 h 3683726"/>
                <a:gd name="connsiteX2" fmla="*/ 653140 w 783771"/>
                <a:gd name="connsiteY2" fmla="*/ 0 h 3683726"/>
                <a:gd name="connsiteX3" fmla="*/ 783771 w 783771"/>
                <a:gd name="connsiteY3" fmla="*/ 130631 h 3683726"/>
                <a:gd name="connsiteX4" fmla="*/ 783771 w 783771"/>
                <a:gd name="connsiteY4" fmla="*/ 3553095 h 3683726"/>
                <a:gd name="connsiteX5" fmla="*/ 653140 w 783771"/>
                <a:gd name="connsiteY5" fmla="*/ 3683726 h 3683726"/>
                <a:gd name="connsiteX6" fmla="*/ 130631 w 783771"/>
                <a:gd name="connsiteY6" fmla="*/ 3683726 h 3683726"/>
                <a:gd name="connsiteX7" fmla="*/ 0 w 783771"/>
                <a:gd name="connsiteY7" fmla="*/ 3553095 h 3683726"/>
                <a:gd name="connsiteX8" fmla="*/ 0 w 783771"/>
                <a:gd name="connsiteY8" fmla="*/ 130631 h 3683726"/>
                <a:gd name="connsiteX0-1" fmla="*/ 0 w 1338243"/>
                <a:gd name="connsiteY0-2" fmla="*/ 627020 h 4180115"/>
                <a:gd name="connsiteX1-3" fmla="*/ 130631 w 1338243"/>
                <a:gd name="connsiteY1-4" fmla="*/ 496389 h 4180115"/>
                <a:gd name="connsiteX2-5" fmla="*/ 1332409 w 1338243"/>
                <a:gd name="connsiteY2-6" fmla="*/ 0 h 4180115"/>
                <a:gd name="connsiteX3-7" fmla="*/ 783771 w 1338243"/>
                <a:gd name="connsiteY3-8" fmla="*/ 627020 h 4180115"/>
                <a:gd name="connsiteX4-9" fmla="*/ 783771 w 1338243"/>
                <a:gd name="connsiteY4-10" fmla="*/ 4049484 h 4180115"/>
                <a:gd name="connsiteX5-11" fmla="*/ 653140 w 1338243"/>
                <a:gd name="connsiteY5-12" fmla="*/ 4180115 h 4180115"/>
                <a:gd name="connsiteX6-13" fmla="*/ 130631 w 1338243"/>
                <a:gd name="connsiteY6-14" fmla="*/ 4180115 h 4180115"/>
                <a:gd name="connsiteX7-15" fmla="*/ 0 w 1338243"/>
                <a:gd name="connsiteY7-16" fmla="*/ 4049484 h 4180115"/>
                <a:gd name="connsiteX8-17" fmla="*/ 0 w 1338243"/>
                <a:gd name="connsiteY8-18" fmla="*/ 627020 h 4180115"/>
                <a:gd name="connsiteX0-19" fmla="*/ 0 w 1325296"/>
                <a:gd name="connsiteY0-20" fmla="*/ 640083 h 4193178"/>
                <a:gd name="connsiteX1-21" fmla="*/ 130631 w 1325296"/>
                <a:gd name="connsiteY1-22" fmla="*/ 509452 h 4193178"/>
                <a:gd name="connsiteX2-23" fmla="*/ 1319346 w 1325296"/>
                <a:gd name="connsiteY2-24" fmla="*/ 0 h 4193178"/>
                <a:gd name="connsiteX3-25" fmla="*/ 783771 w 1325296"/>
                <a:gd name="connsiteY3-26" fmla="*/ 640083 h 4193178"/>
                <a:gd name="connsiteX4-27" fmla="*/ 783771 w 1325296"/>
                <a:gd name="connsiteY4-28" fmla="*/ 4062547 h 4193178"/>
                <a:gd name="connsiteX5-29" fmla="*/ 653140 w 1325296"/>
                <a:gd name="connsiteY5-30" fmla="*/ 4193178 h 4193178"/>
                <a:gd name="connsiteX6-31" fmla="*/ 130631 w 1325296"/>
                <a:gd name="connsiteY6-32" fmla="*/ 4193178 h 4193178"/>
                <a:gd name="connsiteX7-33" fmla="*/ 0 w 1325296"/>
                <a:gd name="connsiteY7-34" fmla="*/ 4062547 h 4193178"/>
                <a:gd name="connsiteX8-35" fmla="*/ 0 w 1325296"/>
                <a:gd name="connsiteY8-36" fmla="*/ 640083 h 4193178"/>
                <a:gd name="connsiteX0-37" fmla="*/ 0 w 1325296"/>
                <a:gd name="connsiteY0-38" fmla="*/ 738804 h 4291899"/>
                <a:gd name="connsiteX1-39" fmla="*/ 130631 w 1325296"/>
                <a:gd name="connsiteY1-40" fmla="*/ 608173 h 4291899"/>
                <a:gd name="connsiteX2-41" fmla="*/ 1319346 w 1325296"/>
                <a:gd name="connsiteY2-42" fmla="*/ 98721 h 4291899"/>
                <a:gd name="connsiteX3-43" fmla="*/ 783771 w 1325296"/>
                <a:gd name="connsiteY3-44" fmla="*/ 738804 h 4291899"/>
                <a:gd name="connsiteX4-45" fmla="*/ 783771 w 1325296"/>
                <a:gd name="connsiteY4-46" fmla="*/ 4161268 h 4291899"/>
                <a:gd name="connsiteX5-47" fmla="*/ 653140 w 1325296"/>
                <a:gd name="connsiteY5-48" fmla="*/ 4291899 h 4291899"/>
                <a:gd name="connsiteX6-49" fmla="*/ 130631 w 1325296"/>
                <a:gd name="connsiteY6-50" fmla="*/ 4291899 h 4291899"/>
                <a:gd name="connsiteX7-51" fmla="*/ 0 w 1325296"/>
                <a:gd name="connsiteY7-52" fmla="*/ 4161268 h 4291899"/>
                <a:gd name="connsiteX8-53" fmla="*/ 0 w 1325296"/>
                <a:gd name="connsiteY8-54" fmla="*/ 738804 h 4291899"/>
                <a:gd name="connsiteX0-55" fmla="*/ 0 w 1325296"/>
                <a:gd name="connsiteY0-56" fmla="*/ 640443 h 4193538"/>
                <a:gd name="connsiteX1-57" fmla="*/ 1319346 w 1325296"/>
                <a:gd name="connsiteY1-58" fmla="*/ 360 h 4193538"/>
                <a:gd name="connsiteX2-59" fmla="*/ 783771 w 1325296"/>
                <a:gd name="connsiteY2-60" fmla="*/ 640443 h 4193538"/>
                <a:gd name="connsiteX3-61" fmla="*/ 783771 w 1325296"/>
                <a:gd name="connsiteY3-62" fmla="*/ 4062907 h 4193538"/>
                <a:gd name="connsiteX4-63" fmla="*/ 653140 w 1325296"/>
                <a:gd name="connsiteY4-64" fmla="*/ 4193538 h 4193538"/>
                <a:gd name="connsiteX5-65" fmla="*/ 130631 w 1325296"/>
                <a:gd name="connsiteY5-66" fmla="*/ 4193538 h 4193538"/>
                <a:gd name="connsiteX6-67" fmla="*/ 0 w 1325296"/>
                <a:gd name="connsiteY6-68" fmla="*/ 4062907 h 4193538"/>
                <a:gd name="connsiteX7-69" fmla="*/ 0 w 1325296"/>
                <a:gd name="connsiteY7-70" fmla="*/ 640443 h 4193538"/>
                <a:gd name="connsiteX0-71" fmla="*/ 0 w 1325296"/>
                <a:gd name="connsiteY0-72" fmla="*/ 761033 h 4314128"/>
                <a:gd name="connsiteX1-73" fmla="*/ 1319346 w 1325296"/>
                <a:gd name="connsiteY1-74" fmla="*/ 120950 h 4314128"/>
                <a:gd name="connsiteX2-75" fmla="*/ 783771 w 1325296"/>
                <a:gd name="connsiteY2-76" fmla="*/ 761033 h 4314128"/>
                <a:gd name="connsiteX3-77" fmla="*/ 783771 w 1325296"/>
                <a:gd name="connsiteY3-78" fmla="*/ 4183497 h 4314128"/>
                <a:gd name="connsiteX4-79" fmla="*/ 653140 w 1325296"/>
                <a:gd name="connsiteY4-80" fmla="*/ 4314128 h 4314128"/>
                <a:gd name="connsiteX5-81" fmla="*/ 130631 w 1325296"/>
                <a:gd name="connsiteY5-82" fmla="*/ 4314128 h 4314128"/>
                <a:gd name="connsiteX6-83" fmla="*/ 0 w 1325296"/>
                <a:gd name="connsiteY6-84" fmla="*/ 4183497 h 4314128"/>
                <a:gd name="connsiteX7-85" fmla="*/ 0 w 1325296"/>
                <a:gd name="connsiteY7-86" fmla="*/ 761033 h 4314128"/>
                <a:gd name="connsiteX0-87" fmla="*/ 0 w 1324671"/>
                <a:gd name="connsiteY0-88" fmla="*/ 761033 h 4314128"/>
                <a:gd name="connsiteX1-89" fmla="*/ 1319346 w 1324671"/>
                <a:gd name="connsiteY1-90" fmla="*/ 120950 h 4314128"/>
                <a:gd name="connsiteX2-91" fmla="*/ 783771 w 1324671"/>
                <a:gd name="connsiteY2-92" fmla="*/ 761033 h 4314128"/>
                <a:gd name="connsiteX3-93" fmla="*/ 783771 w 1324671"/>
                <a:gd name="connsiteY3-94" fmla="*/ 4183497 h 4314128"/>
                <a:gd name="connsiteX4-95" fmla="*/ 653140 w 1324671"/>
                <a:gd name="connsiteY4-96" fmla="*/ 4314128 h 4314128"/>
                <a:gd name="connsiteX5-97" fmla="*/ 130631 w 1324671"/>
                <a:gd name="connsiteY5-98" fmla="*/ 4314128 h 4314128"/>
                <a:gd name="connsiteX6-99" fmla="*/ 0 w 1324671"/>
                <a:gd name="connsiteY6-100" fmla="*/ 4183497 h 4314128"/>
                <a:gd name="connsiteX7-101" fmla="*/ 0 w 1324671"/>
                <a:gd name="connsiteY7-102" fmla="*/ 761033 h 4314128"/>
                <a:gd name="connsiteX0-103" fmla="*/ 658187 w 1982858"/>
                <a:gd name="connsiteY0-104" fmla="*/ 761033 h 4692951"/>
                <a:gd name="connsiteX1-105" fmla="*/ 1977533 w 1982858"/>
                <a:gd name="connsiteY1-106" fmla="*/ 120950 h 4692951"/>
                <a:gd name="connsiteX2-107" fmla="*/ 1441958 w 1982858"/>
                <a:gd name="connsiteY2-108" fmla="*/ 761033 h 4692951"/>
                <a:gd name="connsiteX3-109" fmla="*/ 1441958 w 1982858"/>
                <a:gd name="connsiteY3-110" fmla="*/ 4183497 h 4692951"/>
                <a:gd name="connsiteX4-111" fmla="*/ 1311327 w 1982858"/>
                <a:gd name="connsiteY4-112" fmla="*/ 4314128 h 4692951"/>
                <a:gd name="connsiteX5-113" fmla="*/ 5046 w 1982858"/>
                <a:gd name="connsiteY5-114" fmla="*/ 4692951 h 4692951"/>
                <a:gd name="connsiteX6-115" fmla="*/ 658187 w 1982858"/>
                <a:gd name="connsiteY6-116" fmla="*/ 4183497 h 4692951"/>
                <a:gd name="connsiteX7-117" fmla="*/ 658187 w 1982858"/>
                <a:gd name="connsiteY7-118" fmla="*/ 761033 h 4692951"/>
                <a:gd name="connsiteX0-119" fmla="*/ 658187 w 1982858"/>
                <a:gd name="connsiteY0-120" fmla="*/ 761033 h 4706792"/>
                <a:gd name="connsiteX1-121" fmla="*/ 1977533 w 1982858"/>
                <a:gd name="connsiteY1-122" fmla="*/ 120950 h 4706792"/>
                <a:gd name="connsiteX2-123" fmla="*/ 1441958 w 1982858"/>
                <a:gd name="connsiteY2-124" fmla="*/ 761033 h 4706792"/>
                <a:gd name="connsiteX3-125" fmla="*/ 1441958 w 1982858"/>
                <a:gd name="connsiteY3-126" fmla="*/ 4183497 h 4706792"/>
                <a:gd name="connsiteX4-127" fmla="*/ 5046 w 1982858"/>
                <a:gd name="connsiteY4-128" fmla="*/ 4692951 h 4706792"/>
                <a:gd name="connsiteX5-129" fmla="*/ 658187 w 1982858"/>
                <a:gd name="connsiteY5-130" fmla="*/ 4183497 h 4706792"/>
                <a:gd name="connsiteX6-131" fmla="*/ 658187 w 1982858"/>
                <a:gd name="connsiteY6-132" fmla="*/ 761033 h 4706792"/>
                <a:gd name="connsiteX0-133" fmla="*/ 658187 w 1982858"/>
                <a:gd name="connsiteY0-134" fmla="*/ 761033 h 4934485"/>
                <a:gd name="connsiteX1-135" fmla="*/ 1977533 w 1982858"/>
                <a:gd name="connsiteY1-136" fmla="*/ 120950 h 4934485"/>
                <a:gd name="connsiteX2-137" fmla="*/ 1441958 w 1982858"/>
                <a:gd name="connsiteY2-138" fmla="*/ 761033 h 4934485"/>
                <a:gd name="connsiteX3-139" fmla="*/ 1441958 w 1982858"/>
                <a:gd name="connsiteY3-140" fmla="*/ 4183497 h 4934485"/>
                <a:gd name="connsiteX4-141" fmla="*/ 5046 w 1982858"/>
                <a:gd name="connsiteY4-142" fmla="*/ 4692951 h 4934485"/>
                <a:gd name="connsiteX5-143" fmla="*/ 658187 w 1982858"/>
                <a:gd name="connsiteY5-144" fmla="*/ 4183497 h 4934485"/>
                <a:gd name="connsiteX6-145" fmla="*/ 658187 w 1982858"/>
                <a:gd name="connsiteY6-146" fmla="*/ 761033 h 4934485"/>
                <a:gd name="connsiteX0-147" fmla="*/ 658187 w 1982858"/>
                <a:gd name="connsiteY0-148" fmla="*/ 761033 h 4934485"/>
                <a:gd name="connsiteX1-149" fmla="*/ 1977533 w 1982858"/>
                <a:gd name="connsiteY1-150" fmla="*/ 120950 h 4934485"/>
                <a:gd name="connsiteX2-151" fmla="*/ 1441958 w 1982858"/>
                <a:gd name="connsiteY2-152" fmla="*/ 761033 h 4934485"/>
                <a:gd name="connsiteX3-153" fmla="*/ 1441958 w 1982858"/>
                <a:gd name="connsiteY3-154" fmla="*/ 4183497 h 4934485"/>
                <a:gd name="connsiteX4-155" fmla="*/ 5046 w 1982858"/>
                <a:gd name="connsiteY4-156" fmla="*/ 4692951 h 4934485"/>
                <a:gd name="connsiteX5-157" fmla="*/ 658187 w 1982858"/>
                <a:gd name="connsiteY5-158" fmla="*/ 4183497 h 4934485"/>
                <a:gd name="connsiteX6-159" fmla="*/ 658187 w 1982858"/>
                <a:gd name="connsiteY6-160" fmla="*/ 761033 h 4934485"/>
                <a:gd name="connsiteX0-161" fmla="*/ 658187 w 1982858"/>
                <a:gd name="connsiteY0-162" fmla="*/ 761033 h 4952169"/>
                <a:gd name="connsiteX1-163" fmla="*/ 1977533 w 1982858"/>
                <a:gd name="connsiteY1-164" fmla="*/ 120950 h 4952169"/>
                <a:gd name="connsiteX2-165" fmla="*/ 1441958 w 1982858"/>
                <a:gd name="connsiteY2-166" fmla="*/ 761033 h 4952169"/>
                <a:gd name="connsiteX3-167" fmla="*/ 1441958 w 1982858"/>
                <a:gd name="connsiteY3-168" fmla="*/ 4183497 h 4952169"/>
                <a:gd name="connsiteX4-169" fmla="*/ 5046 w 1982858"/>
                <a:gd name="connsiteY4-170" fmla="*/ 4692951 h 4952169"/>
                <a:gd name="connsiteX5-171" fmla="*/ 658187 w 1982858"/>
                <a:gd name="connsiteY5-172" fmla="*/ 4183497 h 4952169"/>
                <a:gd name="connsiteX6-173" fmla="*/ 658187 w 1982858"/>
                <a:gd name="connsiteY6-174" fmla="*/ 761033 h 4952169"/>
                <a:gd name="connsiteX0-175" fmla="*/ 658187 w 1982858"/>
                <a:gd name="connsiteY0-176" fmla="*/ 761033 h 4917559"/>
                <a:gd name="connsiteX1-177" fmla="*/ 1977533 w 1982858"/>
                <a:gd name="connsiteY1-178" fmla="*/ 120950 h 4917559"/>
                <a:gd name="connsiteX2-179" fmla="*/ 1441958 w 1982858"/>
                <a:gd name="connsiteY2-180" fmla="*/ 761033 h 4917559"/>
                <a:gd name="connsiteX3-181" fmla="*/ 1473708 w 1982858"/>
                <a:gd name="connsiteY3-182" fmla="*/ 4119997 h 4917559"/>
                <a:gd name="connsiteX4-183" fmla="*/ 5046 w 1982858"/>
                <a:gd name="connsiteY4-184" fmla="*/ 4692951 h 4917559"/>
                <a:gd name="connsiteX5-185" fmla="*/ 658187 w 1982858"/>
                <a:gd name="connsiteY5-186" fmla="*/ 4183497 h 4917559"/>
                <a:gd name="connsiteX6-187" fmla="*/ 658187 w 1982858"/>
                <a:gd name="connsiteY6-188" fmla="*/ 761033 h 4917559"/>
                <a:gd name="connsiteX0-189" fmla="*/ 658187 w 1982858"/>
                <a:gd name="connsiteY0-190" fmla="*/ 761033 h 4907713"/>
                <a:gd name="connsiteX1-191" fmla="*/ 1977533 w 1982858"/>
                <a:gd name="connsiteY1-192" fmla="*/ 120950 h 4907713"/>
                <a:gd name="connsiteX2-193" fmla="*/ 1441958 w 1982858"/>
                <a:gd name="connsiteY2-194" fmla="*/ 761033 h 4907713"/>
                <a:gd name="connsiteX3-195" fmla="*/ 1473708 w 1982858"/>
                <a:gd name="connsiteY3-196" fmla="*/ 4119997 h 4907713"/>
                <a:gd name="connsiteX4-197" fmla="*/ 5046 w 1982858"/>
                <a:gd name="connsiteY4-198" fmla="*/ 4692951 h 4907713"/>
                <a:gd name="connsiteX5-199" fmla="*/ 658187 w 1982858"/>
                <a:gd name="connsiteY5-200" fmla="*/ 4183497 h 4907713"/>
                <a:gd name="connsiteX6-201" fmla="*/ 658187 w 1982858"/>
                <a:gd name="connsiteY6-202" fmla="*/ 761033 h 4907713"/>
                <a:gd name="connsiteX0-203" fmla="*/ 658187 w 1982858"/>
                <a:gd name="connsiteY0-204" fmla="*/ 761033 h 4938173"/>
                <a:gd name="connsiteX1-205" fmla="*/ 1977533 w 1982858"/>
                <a:gd name="connsiteY1-206" fmla="*/ 120950 h 4938173"/>
                <a:gd name="connsiteX2-207" fmla="*/ 1441958 w 1982858"/>
                <a:gd name="connsiteY2-208" fmla="*/ 761033 h 4938173"/>
                <a:gd name="connsiteX3-209" fmla="*/ 1473708 w 1982858"/>
                <a:gd name="connsiteY3-210" fmla="*/ 4119997 h 4938173"/>
                <a:gd name="connsiteX4-211" fmla="*/ 5046 w 1982858"/>
                <a:gd name="connsiteY4-212" fmla="*/ 4692951 h 4938173"/>
                <a:gd name="connsiteX5-213" fmla="*/ 658187 w 1982858"/>
                <a:gd name="connsiteY5-214" fmla="*/ 4183497 h 4938173"/>
                <a:gd name="connsiteX6-215" fmla="*/ 658187 w 1982858"/>
                <a:gd name="connsiteY6-216" fmla="*/ 761033 h 4938173"/>
                <a:gd name="connsiteX0-217" fmla="*/ 655383 w 1980054"/>
                <a:gd name="connsiteY0-218" fmla="*/ 761033 h 4938173"/>
                <a:gd name="connsiteX1-219" fmla="*/ 1974729 w 1980054"/>
                <a:gd name="connsiteY1-220" fmla="*/ 120950 h 4938173"/>
                <a:gd name="connsiteX2-221" fmla="*/ 1439154 w 1980054"/>
                <a:gd name="connsiteY2-222" fmla="*/ 761033 h 4938173"/>
                <a:gd name="connsiteX3-223" fmla="*/ 1470904 w 1980054"/>
                <a:gd name="connsiteY3-224" fmla="*/ 4119997 h 4938173"/>
                <a:gd name="connsiteX4-225" fmla="*/ 2242 w 1980054"/>
                <a:gd name="connsiteY4-226" fmla="*/ 4692951 h 4938173"/>
                <a:gd name="connsiteX5-227" fmla="*/ 655383 w 1980054"/>
                <a:gd name="connsiteY5-228" fmla="*/ 4183497 h 4938173"/>
                <a:gd name="connsiteX6-229" fmla="*/ 655383 w 1980054"/>
                <a:gd name="connsiteY6-230" fmla="*/ 761033 h 4938173"/>
                <a:gd name="connsiteX0-231" fmla="*/ 655383 w 1980245"/>
                <a:gd name="connsiteY0-232" fmla="*/ 761033 h 4938173"/>
                <a:gd name="connsiteX1-233" fmla="*/ 1974729 w 1980245"/>
                <a:gd name="connsiteY1-234" fmla="*/ 120950 h 4938173"/>
                <a:gd name="connsiteX2-235" fmla="*/ 1464554 w 1980245"/>
                <a:gd name="connsiteY2-236" fmla="*/ 557833 h 4938173"/>
                <a:gd name="connsiteX3-237" fmla="*/ 1470904 w 1980245"/>
                <a:gd name="connsiteY3-238" fmla="*/ 4119997 h 4938173"/>
                <a:gd name="connsiteX4-239" fmla="*/ 2242 w 1980245"/>
                <a:gd name="connsiteY4-240" fmla="*/ 4692951 h 4938173"/>
                <a:gd name="connsiteX5-241" fmla="*/ 655383 w 1980245"/>
                <a:gd name="connsiteY5-242" fmla="*/ 4183497 h 4938173"/>
                <a:gd name="connsiteX6-243" fmla="*/ 655383 w 1980245"/>
                <a:gd name="connsiteY6-244" fmla="*/ 761033 h 4938173"/>
                <a:gd name="connsiteX0-245" fmla="*/ 655383 w 2049599"/>
                <a:gd name="connsiteY0-246" fmla="*/ 731526 h 4908666"/>
                <a:gd name="connsiteX1-247" fmla="*/ 2044579 w 2049599"/>
                <a:gd name="connsiteY1-248" fmla="*/ 148593 h 4908666"/>
                <a:gd name="connsiteX2-249" fmla="*/ 1464554 w 2049599"/>
                <a:gd name="connsiteY2-250" fmla="*/ 528326 h 4908666"/>
                <a:gd name="connsiteX3-251" fmla="*/ 1470904 w 2049599"/>
                <a:gd name="connsiteY3-252" fmla="*/ 4090490 h 4908666"/>
                <a:gd name="connsiteX4-253" fmla="*/ 2242 w 2049599"/>
                <a:gd name="connsiteY4-254" fmla="*/ 4663444 h 4908666"/>
                <a:gd name="connsiteX5-255" fmla="*/ 655383 w 2049599"/>
                <a:gd name="connsiteY5-256" fmla="*/ 4153990 h 4908666"/>
                <a:gd name="connsiteX6-257" fmla="*/ 655383 w 2049599"/>
                <a:gd name="connsiteY6-258" fmla="*/ 731526 h 4908666"/>
                <a:gd name="connsiteX0-259" fmla="*/ 655383 w 2044579"/>
                <a:gd name="connsiteY0-260" fmla="*/ 731526 h 4908666"/>
                <a:gd name="connsiteX1-261" fmla="*/ 2044579 w 2044579"/>
                <a:gd name="connsiteY1-262" fmla="*/ 148593 h 4908666"/>
                <a:gd name="connsiteX2-263" fmla="*/ 1464554 w 2044579"/>
                <a:gd name="connsiteY2-264" fmla="*/ 528326 h 4908666"/>
                <a:gd name="connsiteX3-265" fmla="*/ 1470904 w 2044579"/>
                <a:gd name="connsiteY3-266" fmla="*/ 4090490 h 4908666"/>
                <a:gd name="connsiteX4-267" fmla="*/ 2242 w 2044579"/>
                <a:gd name="connsiteY4-268" fmla="*/ 4663444 h 4908666"/>
                <a:gd name="connsiteX5-269" fmla="*/ 655383 w 2044579"/>
                <a:gd name="connsiteY5-270" fmla="*/ 4153990 h 4908666"/>
                <a:gd name="connsiteX6-271" fmla="*/ 655383 w 2044579"/>
                <a:gd name="connsiteY6-272" fmla="*/ 731526 h 4908666"/>
                <a:gd name="connsiteX0-273" fmla="*/ 655383 w 2044579"/>
                <a:gd name="connsiteY0-274" fmla="*/ 765358 h 4942498"/>
                <a:gd name="connsiteX1-275" fmla="*/ 2044579 w 2044579"/>
                <a:gd name="connsiteY1-276" fmla="*/ 182425 h 4942498"/>
                <a:gd name="connsiteX2-277" fmla="*/ 1464554 w 2044579"/>
                <a:gd name="connsiteY2-278" fmla="*/ 562158 h 4942498"/>
                <a:gd name="connsiteX3-279" fmla="*/ 1470904 w 2044579"/>
                <a:gd name="connsiteY3-280" fmla="*/ 4124322 h 4942498"/>
                <a:gd name="connsiteX4-281" fmla="*/ 2242 w 2044579"/>
                <a:gd name="connsiteY4-282" fmla="*/ 4697276 h 4942498"/>
                <a:gd name="connsiteX5-283" fmla="*/ 655383 w 2044579"/>
                <a:gd name="connsiteY5-284" fmla="*/ 4187822 h 4942498"/>
                <a:gd name="connsiteX6-285" fmla="*/ 655383 w 2044579"/>
                <a:gd name="connsiteY6-286" fmla="*/ 765358 h 4942498"/>
                <a:gd name="connsiteX0-287" fmla="*/ 655383 w 2044579"/>
                <a:gd name="connsiteY0-288" fmla="*/ 755574 h 4932714"/>
                <a:gd name="connsiteX1-289" fmla="*/ 2044579 w 2044579"/>
                <a:gd name="connsiteY1-290" fmla="*/ 172641 h 4932714"/>
                <a:gd name="connsiteX2-291" fmla="*/ 1464554 w 2044579"/>
                <a:gd name="connsiteY2-292" fmla="*/ 552374 h 4932714"/>
                <a:gd name="connsiteX3-293" fmla="*/ 1470904 w 2044579"/>
                <a:gd name="connsiteY3-294" fmla="*/ 4114538 h 4932714"/>
                <a:gd name="connsiteX4-295" fmla="*/ 2242 w 2044579"/>
                <a:gd name="connsiteY4-296" fmla="*/ 4687492 h 4932714"/>
                <a:gd name="connsiteX5-297" fmla="*/ 655383 w 2044579"/>
                <a:gd name="connsiteY5-298" fmla="*/ 4178038 h 4932714"/>
                <a:gd name="connsiteX6-299" fmla="*/ 655383 w 2044579"/>
                <a:gd name="connsiteY6-300" fmla="*/ 755574 h 4932714"/>
                <a:gd name="connsiteX0-301" fmla="*/ 655383 w 2044579"/>
                <a:gd name="connsiteY0-302" fmla="*/ 755574 h 4932714"/>
                <a:gd name="connsiteX1-303" fmla="*/ 2044579 w 2044579"/>
                <a:gd name="connsiteY1-304" fmla="*/ 172641 h 4932714"/>
                <a:gd name="connsiteX2-305" fmla="*/ 1464554 w 2044579"/>
                <a:gd name="connsiteY2-306" fmla="*/ 552374 h 4932714"/>
                <a:gd name="connsiteX3-307" fmla="*/ 1470904 w 2044579"/>
                <a:gd name="connsiteY3-308" fmla="*/ 4114538 h 4932714"/>
                <a:gd name="connsiteX4-309" fmla="*/ 2242 w 2044579"/>
                <a:gd name="connsiteY4-310" fmla="*/ 4687492 h 4932714"/>
                <a:gd name="connsiteX5-311" fmla="*/ 655383 w 2044579"/>
                <a:gd name="connsiteY5-312" fmla="*/ 4178038 h 4932714"/>
                <a:gd name="connsiteX6-313" fmla="*/ 655383 w 2044579"/>
                <a:gd name="connsiteY6-314" fmla="*/ 755574 h 4932714"/>
                <a:gd name="connsiteX0-315" fmla="*/ 655383 w 2044579"/>
                <a:gd name="connsiteY0-316" fmla="*/ 755574 h 4932714"/>
                <a:gd name="connsiteX1-317" fmla="*/ 2044579 w 2044579"/>
                <a:gd name="connsiteY1-318" fmla="*/ 172641 h 4932714"/>
                <a:gd name="connsiteX2-319" fmla="*/ 1464554 w 2044579"/>
                <a:gd name="connsiteY2-320" fmla="*/ 552374 h 4932714"/>
                <a:gd name="connsiteX3-321" fmla="*/ 1470904 w 2044579"/>
                <a:gd name="connsiteY3-322" fmla="*/ 4114538 h 4932714"/>
                <a:gd name="connsiteX4-323" fmla="*/ 2242 w 2044579"/>
                <a:gd name="connsiteY4-324" fmla="*/ 4687492 h 4932714"/>
                <a:gd name="connsiteX5-325" fmla="*/ 655383 w 2044579"/>
                <a:gd name="connsiteY5-326" fmla="*/ 4178038 h 4932714"/>
                <a:gd name="connsiteX6-327" fmla="*/ 655383 w 2044579"/>
                <a:gd name="connsiteY6-328" fmla="*/ 755574 h 4932714"/>
                <a:gd name="connsiteX0-329" fmla="*/ 655383 w 2050929"/>
                <a:gd name="connsiteY0-330" fmla="*/ 758871 h 4936011"/>
                <a:gd name="connsiteX1-331" fmla="*/ 2050929 w 2050929"/>
                <a:gd name="connsiteY1-332" fmla="*/ 169588 h 4936011"/>
                <a:gd name="connsiteX2-333" fmla="*/ 1464554 w 2050929"/>
                <a:gd name="connsiteY2-334" fmla="*/ 555671 h 4936011"/>
                <a:gd name="connsiteX3-335" fmla="*/ 1470904 w 2050929"/>
                <a:gd name="connsiteY3-336" fmla="*/ 4117835 h 4936011"/>
                <a:gd name="connsiteX4-337" fmla="*/ 2242 w 2050929"/>
                <a:gd name="connsiteY4-338" fmla="*/ 4690789 h 4936011"/>
                <a:gd name="connsiteX5-339" fmla="*/ 655383 w 2050929"/>
                <a:gd name="connsiteY5-340" fmla="*/ 4181335 h 4936011"/>
                <a:gd name="connsiteX6-341" fmla="*/ 655383 w 2050929"/>
                <a:gd name="connsiteY6-342" fmla="*/ 758871 h 4936011"/>
                <a:gd name="connsiteX0-343" fmla="*/ 655383 w 2063629"/>
                <a:gd name="connsiteY0-344" fmla="*/ 758871 h 4936011"/>
                <a:gd name="connsiteX1-345" fmla="*/ 2063629 w 2063629"/>
                <a:gd name="connsiteY1-346" fmla="*/ 169588 h 4936011"/>
                <a:gd name="connsiteX2-347" fmla="*/ 1464554 w 2063629"/>
                <a:gd name="connsiteY2-348" fmla="*/ 555671 h 4936011"/>
                <a:gd name="connsiteX3-349" fmla="*/ 1470904 w 2063629"/>
                <a:gd name="connsiteY3-350" fmla="*/ 4117835 h 4936011"/>
                <a:gd name="connsiteX4-351" fmla="*/ 2242 w 2063629"/>
                <a:gd name="connsiteY4-352" fmla="*/ 4690789 h 4936011"/>
                <a:gd name="connsiteX5-353" fmla="*/ 655383 w 2063629"/>
                <a:gd name="connsiteY5-354" fmla="*/ 4181335 h 4936011"/>
                <a:gd name="connsiteX6-355" fmla="*/ 655383 w 2063629"/>
                <a:gd name="connsiteY6-356" fmla="*/ 758871 h 4936011"/>
                <a:gd name="connsiteX0-357" fmla="*/ 655383 w 2063629"/>
                <a:gd name="connsiteY0-358" fmla="*/ 749684 h 4926824"/>
                <a:gd name="connsiteX1-359" fmla="*/ 2063629 w 2063629"/>
                <a:gd name="connsiteY1-360" fmla="*/ 160401 h 4926824"/>
                <a:gd name="connsiteX2-361" fmla="*/ 1464554 w 2063629"/>
                <a:gd name="connsiteY2-362" fmla="*/ 546484 h 4926824"/>
                <a:gd name="connsiteX3-363" fmla="*/ 1470904 w 2063629"/>
                <a:gd name="connsiteY3-364" fmla="*/ 4108648 h 4926824"/>
                <a:gd name="connsiteX4-365" fmla="*/ 2242 w 2063629"/>
                <a:gd name="connsiteY4-366" fmla="*/ 4681602 h 4926824"/>
                <a:gd name="connsiteX5-367" fmla="*/ 655383 w 2063629"/>
                <a:gd name="connsiteY5-368" fmla="*/ 4172148 h 4926824"/>
                <a:gd name="connsiteX6-369" fmla="*/ 655383 w 2063629"/>
                <a:gd name="connsiteY6-370" fmla="*/ 749684 h 4926824"/>
                <a:gd name="connsiteX0-371" fmla="*/ 636333 w 2063629"/>
                <a:gd name="connsiteY0-372" fmla="*/ 795790 h 4890380"/>
                <a:gd name="connsiteX1-373" fmla="*/ 2063629 w 2063629"/>
                <a:gd name="connsiteY1-374" fmla="*/ 123957 h 4890380"/>
                <a:gd name="connsiteX2-375" fmla="*/ 1464554 w 2063629"/>
                <a:gd name="connsiteY2-376" fmla="*/ 510040 h 4890380"/>
                <a:gd name="connsiteX3-377" fmla="*/ 1470904 w 2063629"/>
                <a:gd name="connsiteY3-378" fmla="*/ 4072204 h 4890380"/>
                <a:gd name="connsiteX4-379" fmla="*/ 2242 w 2063629"/>
                <a:gd name="connsiteY4-380" fmla="*/ 4645158 h 4890380"/>
                <a:gd name="connsiteX5-381" fmla="*/ 655383 w 2063629"/>
                <a:gd name="connsiteY5-382" fmla="*/ 4135704 h 4890380"/>
                <a:gd name="connsiteX6-383" fmla="*/ 636333 w 2063629"/>
                <a:gd name="connsiteY6-384" fmla="*/ 795790 h 4890380"/>
                <a:gd name="connsiteX0-385" fmla="*/ 636333 w 2063629"/>
                <a:gd name="connsiteY0-386" fmla="*/ 823566 h 4918156"/>
                <a:gd name="connsiteX1-387" fmla="*/ 2063629 w 2063629"/>
                <a:gd name="connsiteY1-388" fmla="*/ 151733 h 4918156"/>
                <a:gd name="connsiteX2-389" fmla="*/ 1464554 w 2063629"/>
                <a:gd name="connsiteY2-390" fmla="*/ 537816 h 4918156"/>
                <a:gd name="connsiteX3-391" fmla="*/ 1470904 w 2063629"/>
                <a:gd name="connsiteY3-392" fmla="*/ 4099980 h 4918156"/>
                <a:gd name="connsiteX4-393" fmla="*/ 2242 w 2063629"/>
                <a:gd name="connsiteY4-394" fmla="*/ 4672934 h 4918156"/>
                <a:gd name="connsiteX5-395" fmla="*/ 655383 w 2063629"/>
                <a:gd name="connsiteY5-396" fmla="*/ 4163480 h 4918156"/>
                <a:gd name="connsiteX6-397" fmla="*/ 636333 w 2063629"/>
                <a:gd name="connsiteY6-398" fmla="*/ 823566 h 4918156"/>
                <a:gd name="connsiteX0-399" fmla="*/ 636333 w 2063629"/>
                <a:gd name="connsiteY0-400" fmla="*/ 823566 h 4921345"/>
                <a:gd name="connsiteX1-401" fmla="*/ 2063629 w 2063629"/>
                <a:gd name="connsiteY1-402" fmla="*/ 151733 h 4921345"/>
                <a:gd name="connsiteX2-403" fmla="*/ 1464554 w 2063629"/>
                <a:gd name="connsiteY2-404" fmla="*/ 537816 h 4921345"/>
                <a:gd name="connsiteX3-405" fmla="*/ 1464554 w 2063629"/>
                <a:gd name="connsiteY3-406" fmla="*/ 4106330 h 4921345"/>
                <a:gd name="connsiteX4-407" fmla="*/ 2242 w 2063629"/>
                <a:gd name="connsiteY4-408" fmla="*/ 4672934 h 4921345"/>
                <a:gd name="connsiteX5-409" fmla="*/ 655383 w 2063629"/>
                <a:gd name="connsiteY5-410" fmla="*/ 4163480 h 4921345"/>
                <a:gd name="connsiteX6-411" fmla="*/ 636333 w 2063629"/>
                <a:gd name="connsiteY6-412" fmla="*/ 823566 h 4921345"/>
                <a:gd name="connsiteX0-413" fmla="*/ 636333 w 2063629"/>
                <a:gd name="connsiteY0-414" fmla="*/ 823566 h 4909443"/>
                <a:gd name="connsiteX1-415" fmla="*/ 2063629 w 2063629"/>
                <a:gd name="connsiteY1-416" fmla="*/ 151733 h 4909443"/>
                <a:gd name="connsiteX2-417" fmla="*/ 1464554 w 2063629"/>
                <a:gd name="connsiteY2-418" fmla="*/ 537816 h 4909443"/>
                <a:gd name="connsiteX3-419" fmla="*/ 1464554 w 2063629"/>
                <a:gd name="connsiteY3-420" fmla="*/ 4106330 h 4909443"/>
                <a:gd name="connsiteX4-421" fmla="*/ 2242 w 2063629"/>
                <a:gd name="connsiteY4-422" fmla="*/ 4672934 h 4909443"/>
                <a:gd name="connsiteX5-423" fmla="*/ 655383 w 2063629"/>
                <a:gd name="connsiteY5-424" fmla="*/ 4163480 h 4909443"/>
                <a:gd name="connsiteX6-425" fmla="*/ 636333 w 2063629"/>
                <a:gd name="connsiteY6-426" fmla="*/ 823566 h 4909443"/>
                <a:gd name="connsiteX0-427" fmla="*/ 636333 w 2025529"/>
                <a:gd name="connsiteY0-428" fmla="*/ 823566 h 4909443"/>
                <a:gd name="connsiteX1-429" fmla="*/ 2025529 w 2025529"/>
                <a:gd name="connsiteY1-430" fmla="*/ 151733 h 4909443"/>
                <a:gd name="connsiteX2-431" fmla="*/ 1464554 w 2025529"/>
                <a:gd name="connsiteY2-432" fmla="*/ 537816 h 4909443"/>
                <a:gd name="connsiteX3-433" fmla="*/ 1464554 w 2025529"/>
                <a:gd name="connsiteY3-434" fmla="*/ 4106330 h 4909443"/>
                <a:gd name="connsiteX4-435" fmla="*/ 2242 w 2025529"/>
                <a:gd name="connsiteY4-436" fmla="*/ 4672934 h 4909443"/>
                <a:gd name="connsiteX5-437" fmla="*/ 655383 w 2025529"/>
                <a:gd name="connsiteY5-438" fmla="*/ 4163480 h 4909443"/>
                <a:gd name="connsiteX6-439" fmla="*/ 636333 w 2025529"/>
                <a:gd name="connsiteY6-440" fmla="*/ 823566 h 4909443"/>
                <a:gd name="connsiteX0-441" fmla="*/ 636333 w 2025529"/>
                <a:gd name="connsiteY0-442" fmla="*/ 838891 h 4924768"/>
                <a:gd name="connsiteX1-443" fmla="*/ 2025529 w 2025529"/>
                <a:gd name="connsiteY1-444" fmla="*/ 167058 h 4924768"/>
                <a:gd name="connsiteX2-445" fmla="*/ 1464554 w 2025529"/>
                <a:gd name="connsiteY2-446" fmla="*/ 553141 h 4924768"/>
                <a:gd name="connsiteX3-447" fmla="*/ 1464554 w 2025529"/>
                <a:gd name="connsiteY3-448" fmla="*/ 4121655 h 4924768"/>
                <a:gd name="connsiteX4-449" fmla="*/ 2242 w 2025529"/>
                <a:gd name="connsiteY4-450" fmla="*/ 4688259 h 4924768"/>
                <a:gd name="connsiteX5-451" fmla="*/ 655383 w 2025529"/>
                <a:gd name="connsiteY5-452" fmla="*/ 4178805 h 4924768"/>
                <a:gd name="connsiteX6-453" fmla="*/ 636333 w 2025529"/>
                <a:gd name="connsiteY6-454" fmla="*/ 838891 h 4924768"/>
                <a:gd name="connsiteX0-455" fmla="*/ 636333 w 2025529"/>
                <a:gd name="connsiteY0-456" fmla="*/ 838891 h 4924768"/>
                <a:gd name="connsiteX1-457" fmla="*/ 2025529 w 2025529"/>
                <a:gd name="connsiteY1-458" fmla="*/ 167058 h 4924768"/>
                <a:gd name="connsiteX2-459" fmla="*/ 1464554 w 2025529"/>
                <a:gd name="connsiteY2-460" fmla="*/ 553141 h 4924768"/>
                <a:gd name="connsiteX3-461" fmla="*/ 1464554 w 2025529"/>
                <a:gd name="connsiteY3-462" fmla="*/ 4121655 h 4924768"/>
                <a:gd name="connsiteX4-463" fmla="*/ 2242 w 2025529"/>
                <a:gd name="connsiteY4-464" fmla="*/ 4688259 h 4924768"/>
                <a:gd name="connsiteX5-465" fmla="*/ 655383 w 2025529"/>
                <a:gd name="connsiteY5-466" fmla="*/ 4178805 h 4924768"/>
                <a:gd name="connsiteX6-467" fmla="*/ 636333 w 2025529"/>
                <a:gd name="connsiteY6-468" fmla="*/ 838891 h 4924768"/>
                <a:gd name="connsiteX0-469" fmla="*/ 636333 w 2025529"/>
                <a:gd name="connsiteY0-470" fmla="*/ 838891 h 4924768"/>
                <a:gd name="connsiteX1-471" fmla="*/ 2025529 w 2025529"/>
                <a:gd name="connsiteY1-472" fmla="*/ 167058 h 4924768"/>
                <a:gd name="connsiteX2-473" fmla="*/ 1464554 w 2025529"/>
                <a:gd name="connsiteY2-474" fmla="*/ 553141 h 4924768"/>
                <a:gd name="connsiteX3-475" fmla="*/ 1464554 w 2025529"/>
                <a:gd name="connsiteY3-476" fmla="*/ 4121655 h 4924768"/>
                <a:gd name="connsiteX4-477" fmla="*/ 2242 w 2025529"/>
                <a:gd name="connsiteY4-478" fmla="*/ 4688259 h 4924768"/>
                <a:gd name="connsiteX5-479" fmla="*/ 655383 w 2025529"/>
                <a:gd name="connsiteY5-480" fmla="*/ 4178805 h 4924768"/>
                <a:gd name="connsiteX6-481" fmla="*/ 636333 w 2025529"/>
                <a:gd name="connsiteY6-482" fmla="*/ 838891 h 4924768"/>
                <a:gd name="connsiteX0-483" fmla="*/ 629983 w 2025529"/>
                <a:gd name="connsiteY0-484" fmla="*/ 831773 h 4930350"/>
                <a:gd name="connsiteX1-485" fmla="*/ 2025529 w 2025529"/>
                <a:gd name="connsiteY1-486" fmla="*/ 172640 h 4930350"/>
                <a:gd name="connsiteX2-487" fmla="*/ 1464554 w 2025529"/>
                <a:gd name="connsiteY2-488" fmla="*/ 558723 h 4930350"/>
                <a:gd name="connsiteX3-489" fmla="*/ 1464554 w 2025529"/>
                <a:gd name="connsiteY3-490" fmla="*/ 4127237 h 4930350"/>
                <a:gd name="connsiteX4-491" fmla="*/ 2242 w 2025529"/>
                <a:gd name="connsiteY4-492" fmla="*/ 4693841 h 4930350"/>
                <a:gd name="connsiteX5-493" fmla="*/ 655383 w 2025529"/>
                <a:gd name="connsiteY5-494" fmla="*/ 4184387 h 4930350"/>
                <a:gd name="connsiteX6-495" fmla="*/ 629983 w 2025529"/>
                <a:gd name="connsiteY6-496" fmla="*/ 831773 h 4930350"/>
                <a:gd name="connsiteX0-497" fmla="*/ 629983 w 2025529"/>
                <a:gd name="connsiteY0-498" fmla="*/ 838892 h 4924769"/>
                <a:gd name="connsiteX1-499" fmla="*/ 2025529 w 2025529"/>
                <a:gd name="connsiteY1-500" fmla="*/ 167059 h 4924769"/>
                <a:gd name="connsiteX2-501" fmla="*/ 1464554 w 2025529"/>
                <a:gd name="connsiteY2-502" fmla="*/ 553142 h 4924769"/>
                <a:gd name="connsiteX3-503" fmla="*/ 1464554 w 2025529"/>
                <a:gd name="connsiteY3-504" fmla="*/ 4121656 h 4924769"/>
                <a:gd name="connsiteX4-505" fmla="*/ 2242 w 2025529"/>
                <a:gd name="connsiteY4-506" fmla="*/ 4688260 h 4924769"/>
                <a:gd name="connsiteX5-507" fmla="*/ 655383 w 2025529"/>
                <a:gd name="connsiteY5-508" fmla="*/ 4178806 h 4924769"/>
                <a:gd name="connsiteX6-509" fmla="*/ 629983 w 2025529"/>
                <a:gd name="connsiteY6-510" fmla="*/ 838892 h 4924769"/>
                <a:gd name="connsiteX0-511" fmla="*/ 629983 w 2025529"/>
                <a:gd name="connsiteY0-512" fmla="*/ 821906 h 4907783"/>
                <a:gd name="connsiteX1-513" fmla="*/ 2025529 w 2025529"/>
                <a:gd name="connsiteY1-514" fmla="*/ 150073 h 4907783"/>
                <a:gd name="connsiteX2-515" fmla="*/ 1464554 w 2025529"/>
                <a:gd name="connsiteY2-516" fmla="*/ 536156 h 4907783"/>
                <a:gd name="connsiteX3-517" fmla="*/ 1464554 w 2025529"/>
                <a:gd name="connsiteY3-518" fmla="*/ 4104670 h 4907783"/>
                <a:gd name="connsiteX4-519" fmla="*/ 2242 w 2025529"/>
                <a:gd name="connsiteY4-520" fmla="*/ 4671274 h 4907783"/>
                <a:gd name="connsiteX5-521" fmla="*/ 655383 w 2025529"/>
                <a:gd name="connsiteY5-522" fmla="*/ 4161820 h 4907783"/>
                <a:gd name="connsiteX6-523" fmla="*/ 629983 w 2025529"/>
                <a:gd name="connsiteY6-524" fmla="*/ 821906 h 4907783"/>
                <a:gd name="connsiteX0-525" fmla="*/ 636333 w 2025529"/>
                <a:gd name="connsiteY0-526" fmla="*/ 864432 h 4880459"/>
                <a:gd name="connsiteX1-527" fmla="*/ 2025529 w 2025529"/>
                <a:gd name="connsiteY1-528" fmla="*/ 122749 h 4880459"/>
                <a:gd name="connsiteX2-529" fmla="*/ 1464554 w 2025529"/>
                <a:gd name="connsiteY2-530" fmla="*/ 508832 h 4880459"/>
                <a:gd name="connsiteX3-531" fmla="*/ 1464554 w 2025529"/>
                <a:gd name="connsiteY3-532" fmla="*/ 4077346 h 4880459"/>
                <a:gd name="connsiteX4-533" fmla="*/ 2242 w 2025529"/>
                <a:gd name="connsiteY4-534" fmla="*/ 4643950 h 4880459"/>
                <a:gd name="connsiteX5-535" fmla="*/ 655383 w 2025529"/>
                <a:gd name="connsiteY5-536" fmla="*/ 4134496 h 4880459"/>
                <a:gd name="connsiteX6-537" fmla="*/ 636333 w 2025529"/>
                <a:gd name="connsiteY6-538" fmla="*/ 864432 h 4880459"/>
                <a:gd name="connsiteX0-539" fmla="*/ 636333 w 2025529"/>
                <a:gd name="connsiteY0-540" fmla="*/ 900258 h 4916285"/>
                <a:gd name="connsiteX1-541" fmla="*/ 2025529 w 2025529"/>
                <a:gd name="connsiteY1-542" fmla="*/ 158575 h 4916285"/>
                <a:gd name="connsiteX2-543" fmla="*/ 1464554 w 2025529"/>
                <a:gd name="connsiteY2-544" fmla="*/ 544658 h 4916285"/>
                <a:gd name="connsiteX3-545" fmla="*/ 1464554 w 2025529"/>
                <a:gd name="connsiteY3-546" fmla="*/ 4113172 h 4916285"/>
                <a:gd name="connsiteX4-547" fmla="*/ 2242 w 2025529"/>
                <a:gd name="connsiteY4-548" fmla="*/ 4679776 h 4916285"/>
                <a:gd name="connsiteX5-549" fmla="*/ 655383 w 2025529"/>
                <a:gd name="connsiteY5-550" fmla="*/ 4170322 h 4916285"/>
                <a:gd name="connsiteX6-551" fmla="*/ 636333 w 2025529"/>
                <a:gd name="connsiteY6-552" fmla="*/ 900258 h 4916285"/>
                <a:gd name="connsiteX0-553" fmla="*/ 636333 w 2025529"/>
                <a:gd name="connsiteY0-554" fmla="*/ 945812 h 4961839"/>
                <a:gd name="connsiteX1-555" fmla="*/ 2025529 w 2025529"/>
                <a:gd name="connsiteY1-556" fmla="*/ 204129 h 4961839"/>
                <a:gd name="connsiteX2-557" fmla="*/ 1464554 w 2025529"/>
                <a:gd name="connsiteY2-558" fmla="*/ 590212 h 4961839"/>
                <a:gd name="connsiteX3-559" fmla="*/ 1464554 w 2025529"/>
                <a:gd name="connsiteY3-560" fmla="*/ 4158726 h 4961839"/>
                <a:gd name="connsiteX4-561" fmla="*/ 2242 w 2025529"/>
                <a:gd name="connsiteY4-562" fmla="*/ 4725330 h 4961839"/>
                <a:gd name="connsiteX5-563" fmla="*/ 655383 w 2025529"/>
                <a:gd name="connsiteY5-564" fmla="*/ 4215876 h 4961839"/>
                <a:gd name="connsiteX6-565" fmla="*/ 636333 w 2025529"/>
                <a:gd name="connsiteY6-566" fmla="*/ 945812 h 4961839"/>
                <a:gd name="connsiteX0-567" fmla="*/ 636333 w 2027750"/>
                <a:gd name="connsiteY0-568" fmla="*/ 911220 h 4927247"/>
                <a:gd name="connsiteX1-569" fmla="*/ 2025529 w 2027750"/>
                <a:gd name="connsiteY1-570" fmla="*/ 169537 h 4927247"/>
                <a:gd name="connsiteX2-571" fmla="*/ 1464554 w 2027750"/>
                <a:gd name="connsiteY2-572" fmla="*/ 555620 h 4927247"/>
                <a:gd name="connsiteX3-573" fmla="*/ 1464554 w 2027750"/>
                <a:gd name="connsiteY3-574" fmla="*/ 4124134 h 4927247"/>
                <a:gd name="connsiteX4-575" fmla="*/ 2242 w 2027750"/>
                <a:gd name="connsiteY4-576" fmla="*/ 4690738 h 4927247"/>
                <a:gd name="connsiteX5-577" fmla="*/ 655383 w 2027750"/>
                <a:gd name="connsiteY5-578" fmla="*/ 4181284 h 4927247"/>
                <a:gd name="connsiteX6-579" fmla="*/ 636333 w 2027750"/>
                <a:gd name="connsiteY6-580" fmla="*/ 911220 h 4927247"/>
                <a:gd name="connsiteX0-581" fmla="*/ 636333 w 2027722"/>
                <a:gd name="connsiteY0-582" fmla="*/ 832593 h 4848620"/>
                <a:gd name="connsiteX1-583" fmla="*/ 2025529 w 2027722"/>
                <a:gd name="connsiteY1-584" fmla="*/ 90910 h 4848620"/>
                <a:gd name="connsiteX2-585" fmla="*/ 1464554 w 2027722"/>
                <a:gd name="connsiteY2-586" fmla="*/ 476993 h 4848620"/>
                <a:gd name="connsiteX3-587" fmla="*/ 1464554 w 2027722"/>
                <a:gd name="connsiteY3-588" fmla="*/ 4045507 h 4848620"/>
                <a:gd name="connsiteX4-589" fmla="*/ 2242 w 2027722"/>
                <a:gd name="connsiteY4-590" fmla="*/ 4612111 h 4848620"/>
                <a:gd name="connsiteX5-591" fmla="*/ 655383 w 2027722"/>
                <a:gd name="connsiteY5-592" fmla="*/ 4102657 h 4848620"/>
                <a:gd name="connsiteX6-593" fmla="*/ 636333 w 2027722"/>
                <a:gd name="connsiteY6-594" fmla="*/ 832593 h 4848620"/>
                <a:gd name="connsiteX0-595" fmla="*/ 636333 w 2027722"/>
                <a:gd name="connsiteY0-596" fmla="*/ 832593 h 4848620"/>
                <a:gd name="connsiteX1-597" fmla="*/ 2025529 w 2027722"/>
                <a:gd name="connsiteY1-598" fmla="*/ 90910 h 4848620"/>
                <a:gd name="connsiteX2-599" fmla="*/ 1464554 w 2027722"/>
                <a:gd name="connsiteY2-600" fmla="*/ 476993 h 4848620"/>
                <a:gd name="connsiteX3-601" fmla="*/ 1464554 w 2027722"/>
                <a:gd name="connsiteY3-602" fmla="*/ 4045507 h 4848620"/>
                <a:gd name="connsiteX4-603" fmla="*/ 2242 w 2027722"/>
                <a:gd name="connsiteY4-604" fmla="*/ 4612111 h 4848620"/>
                <a:gd name="connsiteX5-605" fmla="*/ 655383 w 2027722"/>
                <a:gd name="connsiteY5-606" fmla="*/ 4102657 h 4848620"/>
                <a:gd name="connsiteX6-607" fmla="*/ 636333 w 2027722"/>
                <a:gd name="connsiteY6-608" fmla="*/ 832593 h 4848620"/>
                <a:gd name="connsiteX0-609" fmla="*/ 636333 w 2025529"/>
                <a:gd name="connsiteY0-610" fmla="*/ 900024 h 4916051"/>
                <a:gd name="connsiteX1-611" fmla="*/ 2025529 w 2025529"/>
                <a:gd name="connsiteY1-612" fmla="*/ 158341 h 4916051"/>
                <a:gd name="connsiteX2-613" fmla="*/ 1464554 w 2025529"/>
                <a:gd name="connsiteY2-614" fmla="*/ 544424 h 4916051"/>
                <a:gd name="connsiteX3-615" fmla="*/ 1464554 w 2025529"/>
                <a:gd name="connsiteY3-616" fmla="*/ 4112938 h 4916051"/>
                <a:gd name="connsiteX4-617" fmla="*/ 2242 w 2025529"/>
                <a:gd name="connsiteY4-618" fmla="*/ 4679542 h 4916051"/>
                <a:gd name="connsiteX5-619" fmla="*/ 655383 w 2025529"/>
                <a:gd name="connsiteY5-620" fmla="*/ 4170088 h 4916051"/>
                <a:gd name="connsiteX6-621" fmla="*/ 636333 w 2025529"/>
                <a:gd name="connsiteY6-622" fmla="*/ 900024 h 4916051"/>
                <a:gd name="connsiteX0-623" fmla="*/ 636333 w 2025529"/>
                <a:gd name="connsiteY0-624" fmla="*/ 900024 h 4916051"/>
                <a:gd name="connsiteX1-625" fmla="*/ 2025529 w 2025529"/>
                <a:gd name="connsiteY1-626" fmla="*/ 158341 h 4916051"/>
                <a:gd name="connsiteX2-627" fmla="*/ 1464554 w 2025529"/>
                <a:gd name="connsiteY2-628" fmla="*/ 544424 h 4916051"/>
                <a:gd name="connsiteX3-629" fmla="*/ 1464554 w 2025529"/>
                <a:gd name="connsiteY3-630" fmla="*/ 4112938 h 4916051"/>
                <a:gd name="connsiteX4-631" fmla="*/ 2242 w 2025529"/>
                <a:gd name="connsiteY4-632" fmla="*/ 4679542 h 4916051"/>
                <a:gd name="connsiteX5-633" fmla="*/ 655383 w 2025529"/>
                <a:gd name="connsiteY5-634" fmla="*/ 4170088 h 4916051"/>
                <a:gd name="connsiteX6-635" fmla="*/ 636333 w 2025529"/>
                <a:gd name="connsiteY6-636" fmla="*/ 900024 h 4916051"/>
                <a:gd name="connsiteX0-637" fmla="*/ 636333 w 2025529"/>
                <a:gd name="connsiteY0-638" fmla="*/ 900024 h 4916051"/>
                <a:gd name="connsiteX1-639" fmla="*/ 2025529 w 2025529"/>
                <a:gd name="connsiteY1-640" fmla="*/ 158341 h 4916051"/>
                <a:gd name="connsiteX2-641" fmla="*/ 1464554 w 2025529"/>
                <a:gd name="connsiteY2-642" fmla="*/ 665074 h 4916051"/>
                <a:gd name="connsiteX3-643" fmla="*/ 1464554 w 2025529"/>
                <a:gd name="connsiteY3-644" fmla="*/ 4112938 h 4916051"/>
                <a:gd name="connsiteX4-645" fmla="*/ 2242 w 2025529"/>
                <a:gd name="connsiteY4-646" fmla="*/ 4679542 h 4916051"/>
                <a:gd name="connsiteX5-647" fmla="*/ 655383 w 2025529"/>
                <a:gd name="connsiteY5-648" fmla="*/ 4170088 h 4916051"/>
                <a:gd name="connsiteX6-649" fmla="*/ 636333 w 2025529"/>
                <a:gd name="connsiteY6-650" fmla="*/ 900024 h 4916051"/>
                <a:gd name="connsiteX0-651" fmla="*/ 636333 w 2025529"/>
                <a:gd name="connsiteY0-652" fmla="*/ 900024 h 4916051"/>
                <a:gd name="connsiteX1-653" fmla="*/ 2025529 w 2025529"/>
                <a:gd name="connsiteY1-654" fmla="*/ 158341 h 4916051"/>
                <a:gd name="connsiteX2-655" fmla="*/ 1458204 w 2025529"/>
                <a:gd name="connsiteY2-656" fmla="*/ 677774 h 4916051"/>
                <a:gd name="connsiteX3-657" fmla="*/ 1464554 w 2025529"/>
                <a:gd name="connsiteY3-658" fmla="*/ 4112938 h 4916051"/>
                <a:gd name="connsiteX4-659" fmla="*/ 2242 w 2025529"/>
                <a:gd name="connsiteY4-660" fmla="*/ 4679542 h 4916051"/>
                <a:gd name="connsiteX5-661" fmla="*/ 655383 w 2025529"/>
                <a:gd name="connsiteY5-662" fmla="*/ 4170088 h 4916051"/>
                <a:gd name="connsiteX6-663" fmla="*/ 636333 w 2025529"/>
                <a:gd name="connsiteY6-664" fmla="*/ 900024 h 4916051"/>
                <a:gd name="connsiteX0-665" fmla="*/ 636333 w 2025529"/>
                <a:gd name="connsiteY0-666" fmla="*/ 900024 h 4916051"/>
                <a:gd name="connsiteX1-667" fmla="*/ 2025529 w 2025529"/>
                <a:gd name="connsiteY1-668" fmla="*/ 158341 h 4916051"/>
                <a:gd name="connsiteX2-669" fmla="*/ 1458204 w 2025529"/>
                <a:gd name="connsiteY2-670" fmla="*/ 677774 h 4916051"/>
                <a:gd name="connsiteX3-671" fmla="*/ 1464554 w 2025529"/>
                <a:gd name="connsiteY3-672" fmla="*/ 4112938 h 4916051"/>
                <a:gd name="connsiteX4-673" fmla="*/ 2242 w 2025529"/>
                <a:gd name="connsiteY4-674" fmla="*/ 4679542 h 4916051"/>
                <a:gd name="connsiteX5-675" fmla="*/ 655383 w 2025529"/>
                <a:gd name="connsiteY5-676" fmla="*/ 4170088 h 4916051"/>
                <a:gd name="connsiteX6-677" fmla="*/ 636333 w 2025529"/>
                <a:gd name="connsiteY6-678" fmla="*/ 900024 h 4916051"/>
                <a:gd name="connsiteX0-679" fmla="*/ 636333 w 2025529"/>
                <a:gd name="connsiteY0-680" fmla="*/ 880186 h 4896213"/>
                <a:gd name="connsiteX1-681" fmla="*/ 2025529 w 2025529"/>
                <a:gd name="connsiteY1-682" fmla="*/ 138503 h 4896213"/>
                <a:gd name="connsiteX2-683" fmla="*/ 1458204 w 2025529"/>
                <a:gd name="connsiteY2-684" fmla="*/ 657936 h 4896213"/>
                <a:gd name="connsiteX3-685" fmla="*/ 1464554 w 2025529"/>
                <a:gd name="connsiteY3-686" fmla="*/ 4093100 h 4896213"/>
                <a:gd name="connsiteX4-687" fmla="*/ 2242 w 2025529"/>
                <a:gd name="connsiteY4-688" fmla="*/ 4659704 h 4896213"/>
                <a:gd name="connsiteX5-689" fmla="*/ 655383 w 2025529"/>
                <a:gd name="connsiteY5-690" fmla="*/ 4150250 h 4896213"/>
                <a:gd name="connsiteX6-691" fmla="*/ 636333 w 2025529"/>
                <a:gd name="connsiteY6-692" fmla="*/ 880186 h 4896213"/>
                <a:gd name="connsiteX0-693" fmla="*/ 636333 w 2025529"/>
                <a:gd name="connsiteY0-694" fmla="*/ 880186 h 4896213"/>
                <a:gd name="connsiteX1-695" fmla="*/ 2025529 w 2025529"/>
                <a:gd name="connsiteY1-696" fmla="*/ 138503 h 4896213"/>
                <a:gd name="connsiteX2-697" fmla="*/ 1458204 w 2025529"/>
                <a:gd name="connsiteY2-698" fmla="*/ 657936 h 4896213"/>
                <a:gd name="connsiteX3-699" fmla="*/ 1464554 w 2025529"/>
                <a:gd name="connsiteY3-700" fmla="*/ 4093100 h 4896213"/>
                <a:gd name="connsiteX4-701" fmla="*/ 2242 w 2025529"/>
                <a:gd name="connsiteY4-702" fmla="*/ 4659704 h 4896213"/>
                <a:gd name="connsiteX5-703" fmla="*/ 655383 w 2025529"/>
                <a:gd name="connsiteY5-704" fmla="*/ 4150250 h 4896213"/>
                <a:gd name="connsiteX6-705" fmla="*/ 636333 w 2025529"/>
                <a:gd name="connsiteY6-706" fmla="*/ 880186 h 4896213"/>
                <a:gd name="connsiteX0-707" fmla="*/ 636333 w 2025529"/>
                <a:gd name="connsiteY0-708" fmla="*/ 880186 h 4896213"/>
                <a:gd name="connsiteX1-709" fmla="*/ 2025529 w 2025529"/>
                <a:gd name="connsiteY1-710" fmla="*/ 138503 h 4896213"/>
                <a:gd name="connsiteX2-711" fmla="*/ 1458204 w 2025529"/>
                <a:gd name="connsiteY2-712" fmla="*/ 657936 h 4896213"/>
                <a:gd name="connsiteX3-713" fmla="*/ 1464554 w 2025529"/>
                <a:gd name="connsiteY3-714" fmla="*/ 4093100 h 4896213"/>
                <a:gd name="connsiteX4-715" fmla="*/ 2242 w 2025529"/>
                <a:gd name="connsiteY4-716" fmla="*/ 4659704 h 4896213"/>
                <a:gd name="connsiteX5-717" fmla="*/ 655383 w 2025529"/>
                <a:gd name="connsiteY5-718" fmla="*/ 4150250 h 4896213"/>
                <a:gd name="connsiteX6-719" fmla="*/ 636333 w 2025529"/>
                <a:gd name="connsiteY6-720" fmla="*/ 880186 h 4896213"/>
                <a:gd name="connsiteX0-721" fmla="*/ 636333 w 2025529"/>
                <a:gd name="connsiteY0-722" fmla="*/ 880186 h 4896213"/>
                <a:gd name="connsiteX1-723" fmla="*/ 2025529 w 2025529"/>
                <a:gd name="connsiteY1-724" fmla="*/ 138503 h 4896213"/>
                <a:gd name="connsiteX2-725" fmla="*/ 1458204 w 2025529"/>
                <a:gd name="connsiteY2-726" fmla="*/ 657936 h 4896213"/>
                <a:gd name="connsiteX3-727" fmla="*/ 1464554 w 2025529"/>
                <a:gd name="connsiteY3-728" fmla="*/ 4093100 h 4896213"/>
                <a:gd name="connsiteX4-729" fmla="*/ 2242 w 2025529"/>
                <a:gd name="connsiteY4-730" fmla="*/ 4659704 h 4896213"/>
                <a:gd name="connsiteX5-731" fmla="*/ 655383 w 2025529"/>
                <a:gd name="connsiteY5-732" fmla="*/ 4150250 h 4896213"/>
                <a:gd name="connsiteX6-733" fmla="*/ 636333 w 2025529"/>
                <a:gd name="connsiteY6-734" fmla="*/ 880186 h 4896213"/>
                <a:gd name="connsiteX0-735" fmla="*/ 636333 w 2025529"/>
                <a:gd name="connsiteY0-736" fmla="*/ 880186 h 4896213"/>
                <a:gd name="connsiteX1-737" fmla="*/ 2025529 w 2025529"/>
                <a:gd name="connsiteY1-738" fmla="*/ 138503 h 4896213"/>
                <a:gd name="connsiteX2-739" fmla="*/ 1458204 w 2025529"/>
                <a:gd name="connsiteY2-740" fmla="*/ 657936 h 4896213"/>
                <a:gd name="connsiteX3-741" fmla="*/ 1464554 w 2025529"/>
                <a:gd name="connsiteY3-742" fmla="*/ 4093100 h 4896213"/>
                <a:gd name="connsiteX4-743" fmla="*/ 2242 w 2025529"/>
                <a:gd name="connsiteY4-744" fmla="*/ 4659704 h 4896213"/>
                <a:gd name="connsiteX5-745" fmla="*/ 655383 w 2025529"/>
                <a:gd name="connsiteY5-746" fmla="*/ 4150250 h 4896213"/>
                <a:gd name="connsiteX6-747" fmla="*/ 636333 w 2025529"/>
                <a:gd name="connsiteY6-748" fmla="*/ 880186 h 4896213"/>
                <a:gd name="connsiteX0-749" fmla="*/ 636333 w 2025529"/>
                <a:gd name="connsiteY0-750" fmla="*/ 880186 h 4896213"/>
                <a:gd name="connsiteX1-751" fmla="*/ 2025529 w 2025529"/>
                <a:gd name="connsiteY1-752" fmla="*/ 138503 h 4896213"/>
                <a:gd name="connsiteX2-753" fmla="*/ 1458204 w 2025529"/>
                <a:gd name="connsiteY2-754" fmla="*/ 657936 h 4896213"/>
                <a:gd name="connsiteX3-755" fmla="*/ 1464554 w 2025529"/>
                <a:gd name="connsiteY3-756" fmla="*/ 4093100 h 4896213"/>
                <a:gd name="connsiteX4-757" fmla="*/ 2242 w 2025529"/>
                <a:gd name="connsiteY4-758" fmla="*/ 4659704 h 4896213"/>
                <a:gd name="connsiteX5-759" fmla="*/ 655383 w 2025529"/>
                <a:gd name="connsiteY5-760" fmla="*/ 4150250 h 4896213"/>
                <a:gd name="connsiteX6-761" fmla="*/ 636333 w 2025529"/>
                <a:gd name="connsiteY6-762" fmla="*/ 880186 h 4896213"/>
                <a:gd name="connsiteX0-763" fmla="*/ 636333 w 2025529"/>
                <a:gd name="connsiteY0-764" fmla="*/ 880186 h 4944558"/>
                <a:gd name="connsiteX1-765" fmla="*/ 2025529 w 2025529"/>
                <a:gd name="connsiteY1-766" fmla="*/ 138503 h 4944558"/>
                <a:gd name="connsiteX2-767" fmla="*/ 1458204 w 2025529"/>
                <a:gd name="connsiteY2-768" fmla="*/ 657936 h 4944558"/>
                <a:gd name="connsiteX3-769" fmla="*/ 1464554 w 2025529"/>
                <a:gd name="connsiteY3-770" fmla="*/ 4093100 h 4944558"/>
                <a:gd name="connsiteX4-771" fmla="*/ 2242 w 2025529"/>
                <a:gd name="connsiteY4-772" fmla="*/ 4659704 h 4944558"/>
                <a:gd name="connsiteX5-773" fmla="*/ 655383 w 2025529"/>
                <a:gd name="connsiteY5-774" fmla="*/ 4150250 h 4944558"/>
                <a:gd name="connsiteX6-775" fmla="*/ 636333 w 2025529"/>
                <a:gd name="connsiteY6-776" fmla="*/ 880186 h 4944558"/>
                <a:gd name="connsiteX0-777" fmla="*/ 636333 w 2025529"/>
                <a:gd name="connsiteY0-778" fmla="*/ 880186 h 5015614"/>
                <a:gd name="connsiteX1-779" fmla="*/ 2025529 w 2025529"/>
                <a:gd name="connsiteY1-780" fmla="*/ 138503 h 5015614"/>
                <a:gd name="connsiteX2-781" fmla="*/ 1458204 w 2025529"/>
                <a:gd name="connsiteY2-782" fmla="*/ 657936 h 5015614"/>
                <a:gd name="connsiteX3-783" fmla="*/ 1464554 w 2025529"/>
                <a:gd name="connsiteY3-784" fmla="*/ 4093100 h 5015614"/>
                <a:gd name="connsiteX4-785" fmla="*/ 2242 w 2025529"/>
                <a:gd name="connsiteY4-786" fmla="*/ 4659704 h 5015614"/>
                <a:gd name="connsiteX5-787" fmla="*/ 655383 w 2025529"/>
                <a:gd name="connsiteY5-788" fmla="*/ 4150250 h 5015614"/>
                <a:gd name="connsiteX6-789" fmla="*/ 636333 w 2025529"/>
                <a:gd name="connsiteY6-790" fmla="*/ 880186 h 5015614"/>
                <a:gd name="connsiteX0-791" fmla="*/ 636333 w 2025529"/>
                <a:gd name="connsiteY0-792" fmla="*/ 880186 h 4800902"/>
                <a:gd name="connsiteX1-793" fmla="*/ 2025529 w 2025529"/>
                <a:gd name="connsiteY1-794" fmla="*/ 138503 h 4800902"/>
                <a:gd name="connsiteX2-795" fmla="*/ 1458204 w 2025529"/>
                <a:gd name="connsiteY2-796" fmla="*/ 657936 h 4800902"/>
                <a:gd name="connsiteX3-797" fmla="*/ 1464554 w 2025529"/>
                <a:gd name="connsiteY3-798" fmla="*/ 4093100 h 4800902"/>
                <a:gd name="connsiteX4-799" fmla="*/ 2242 w 2025529"/>
                <a:gd name="connsiteY4-800" fmla="*/ 4659704 h 4800902"/>
                <a:gd name="connsiteX5-801" fmla="*/ 655383 w 2025529"/>
                <a:gd name="connsiteY5-802" fmla="*/ 4150250 h 4800902"/>
                <a:gd name="connsiteX6-803" fmla="*/ 636333 w 2025529"/>
                <a:gd name="connsiteY6-804" fmla="*/ 880186 h 4800902"/>
                <a:gd name="connsiteX0-805" fmla="*/ 636333 w 2025529"/>
                <a:gd name="connsiteY0-806" fmla="*/ 880186 h 4910204"/>
                <a:gd name="connsiteX1-807" fmla="*/ 2025529 w 2025529"/>
                <a:gd name="connsiteY1-808" fmla="*/ 138503 h 4910204"/>
                <a:gd name="connsiteX2-809" fmla="*/ 1458204 w 2025529"/>
                <a:gd name="connsiteY2-810" fmla="*/ 657936 h 4910204"/>
                <a:gd name="connsiteX3-811" fmla="*/ 1464554 w 2025529"/>
                <a:gd name="connsiteY3-812" fmla="*/ 4093100 h 4910204"/>
                <a:gd name="connsiteX4-813" fmla="*/ 2242 w 2025529"/>
                <a:gd name="connsiteY4-814" fmla="*/ 4659704 h 4910204"/>
                <a:gd name="connsiteX5-815" fmla="*/ 655383 w 2025529"/>
                <a:gd name="connsiteY5-816" fmla="*/ 4150250 h 4910204"/>
                <a:gd name="connsiteX6-817" fmla="*/ 636333 w 2025529"/>
                <a:gd name="connsiteY6-818" fmla="*/ 880186 h 4910204"/>
                <a:gd name="connsiteX0-819" fmla="*/ 636333 w 2025529"/>
                <a:gd name="connsiteY0-820" fmla="*/ 880186 h 4916546"/>
                <a:gd name="connsiteX1-821" fmla="*/ 2025529 w 2025529"/>
                <a:gd name="connsiteY1-822" fmla="*/ 138503 h 4916546"/>
                <a:gd name="connsiteX2-823" fmla="*/ 1458204 w 2025529"/>
                <a:gd name="connsiteY2-824" fmla="*/ 657936 h 4916546"/>
                <a:gd name="connsiteX3-825" fmla="*/ 1464554 w 2025529"/>
                <a:gd name="connsiteY3-826" fmla="*/ 4093100 h 4916546"/>
                <a:gd name="connsiteX4-827" fmla="*/ 2242 w 2025529"/>
                <a:gd name="connsiteY4-828" fmla="*/ 4659704 h 4916546"/>
                <a:gd name="connsiteX5-829" fmla="*/ 655383 w 2025529"/>
                <a:gd name="connsiteY5-830" fmla="*/ 4150250 h 4916546"/>
                <a:gd name="connsiteX6-831" fmla="*/ 636333 w 2025529"/>
                <a:gd name="connsiteY6-832" fmla="*/ 880186 h 4916546"/>
                <a:gd name="connsiteX0-833" fmla="*/ 636333 w 2025529"/>
                <a:gd name="connsiteY0-834" fmla="*/ 880186 h 4913731"/>
                <a:gd name="connsiteX1-835" fmla="*/ 2025529 w 2025529"/>
                <a:gd name="connsiteY1-836" fmla="*/ 138503 h 4913731"/>
                <a:gd name="connsiteX2-837" fmla="*/ 1458204 w 2025529"/>
                <a:gd name="connsiteY2-838" fmla="*/ 657936 h 4913731"/>
                <a:gd name="connsiteX3-839" fmla="*/ 1464554 w 2025529"/>
                <a:gd name="connsiteY3-840" fmla="*/ 4093100 h 4913731"/>
                <a:gd name="connsiteX4-841" fmla="*/ 2242 w 2025529"/>
                <a:gd name="connsiteY4-842" fmla="*/ 4659704 h 4913731"/>
                <a:gd name="connsiteX5-843" fmla="*/ 655383 w 2025529"/>
                <a:gd name="connsiteY5-844" fmla="*/ 4150250 h 4913731"/>
                <a:gd name="connsiteX6-845" fmla="*/ 636333 w 2025529"/>
                <a:gd name="connsiteY6-846" fmla="*/ 880186 h 4913731"/>
                <a:gd name="connsiteX0-847" fmla="*/ 636333 w 2025529"/>
                <a:gd name="connsiteY0-848" fmla="*/ 880186 h 4895593"/>
                <a:gd name="connsiteX1-849" fmla="*/ 2025529 w 2025529"/>
                <a:gd name="connsiteY1-850" fmla="*/ 138503 h 4895593"/>
                <a:gd name="connsiteX2-851" fmla="*/ 1458204 w 2025529"/>
                <a:gd name="connsiteY2-852" fmla="*/ 657936 h 4895593"/>
                <a:gd name="connsiteX3-853" fmla="*/ 1470904 w 2025529"/>
                <a:gd name="connsiteY3-854" fmla="*/ 4010550 h 4895593"/>
                <a:gd name="connsiteX4-855" fmla="*/ 2242 w 2025529"/>
                <a:gd name="connsiteY4-856" fmla="*/ 4659704 h 4895593"/>
                <a:gd name="connsiteX5-857" fmla="*/ 655383 w 2025529"/>
                <a:gd name="connsiteY5-858" fmla="*/ 4150250 h 4895593"/>
                <a:gd name="connsiteX6-859" fmla="*/ 636333 w 2025529"/>
                <a:gd name="connsiteY6-860" fmla="*/ 880186 h 4895593"/>
                <a:gd name="connsiteX0-861" fmla="*/ 636333 w 2025529"/>
                <a:gd name="connsiteY0-862" fmla="*/ 880186 h 4917918"/>
                <a:gd name="connsiteX1-863" fmla="*/ 2025529 w 2025529"/>
                <a:gd name="connsiteY1-864" fmla="*/ 138503 h 4917918"/>
                <a:gd name="connsiteX2-865" fmla="*/ 1458204 w 2025529"/>
                <a:gd name="connsiteY2-866" fmla="*/ 657936 h 4917918"/>
                <a:gd name="connsiteX3-867" fmla="*/ 1470904 w 2025529"/>
                <a:gd name="connsiteY3-868" fmla="*/ 4010550 h 4917918"/>
                <a:gd name="connsiteX4-869" fmla="*/ 2242 w 2025529"/>
                <a:gd name="connsiteY4-870" fmla="*/ 4659704 h 4917918"/>
                <a:gd name="connsiteX5-871" fmla="*/ 655383 w 2025529"/>
                <a:gd name="connsiteY5-872" fmla="*/ 4150250 h 4917918"/>
                <a:gd name="connsiteX6-873" fmla="*/ 636333 w 2025529"/>
                <a:gd name="connsiteY6-874" fmla="*/ 880186 h 4917918"/>
                <a:gd name="connsiteX0-875" fmla="*/ 644042 w 2025529"/>
                <a:gd name="connsiteY0-876" fmla="*/ 1704986 h 4804531"/>
                <a:gd name="connsiteX1-877" fmla="*/ 2025529 w 2025529"/>
                <a:gd name="connsiteY1-878" fmla="*/ 25116 h 4804531"/>
                <a:gd name="connsiteX2-879" fmla="*/ 1458204 w 2025529"/>
                <a:gd name="connsiteY2-880" fmla="*/ 544549 h 4804531"/>
                <a:gd name="connsiteX3-881" fmla="*/ 1470904 w 2025529"/>
                <a:gd name="connsiteY3-882" fmla="*/ 3897163 h 4804531"/>
                <a:gd name="connsiteX4-883" fmla="*/ 2242 w 2025529"/>
                <a:gd name="connsiteY4-884" fmla="*/ 4546317 h 4804531"/>
                <a:gd name="connsiteX5-885" fmla="*/ 655383 w 2025529"/>
                <a:gd name="connsiteY5-886" fmla="*/ 4036863 h 4804531"/>
                <a:gd name="connsiteX6-887" fmla="*/ 644042 w 2025529"/>
                <a:gd name="connsiteY6-888" fmla="*/ 1704986 h 4804531"/>
                <a:gd name="connsiteX0-889" fmla="*/ 644042 w 2025529"/>
                <a:gd name="connsiteY0-890" fmla="*/ 1704986 h 4804531"/>
                <a:gd name="connsiteX1-891" fmla="*/ 2025529 w 2025529"/>
                <a:gd name="connsiteY1-892" fmla="*/ 25116 h 4804531"/>
                <a:gd name="connsiteX2-893" fmla="*/ 1458204 w 2025529"/>
                <a:gd name="connsiteY2-894" fmla="*/ 544549 h 4804531"/>
                <a:gd name="connsiteX3-895" fmla="*/ 1470904 w 2025529"/>
                <a:gd name="connsiteY3-896" fmla="*/ 3897163 h 4804531"/>
                <a:gd name="connsiteX4-897" fmla="*/ 2242 w 2025529"/>
                <a:gd name="connsiteY4-898" fmla="*/ 4546317 h 4804531"/>
                <a:gd name="connsiteX5-899" fmla="*/ 655383 w 2025529"/>
                <a:gd name="connsiteY5-900" fmla="*/ 4036863 h 4804531"/>
                <a:gd name="connsiteX6-901" fmla="*/ 644042 w 2025529"/>
                <a:gd name="connsiteY6-902" fmla="*/ 1704986 h 4804531"/>
                <a:gd name="connsiteX0-903" fmla="*/ 644042 w 2025529"/>
                <a:gd name="connsiteY0-904" fmla="*/ 1798557 h 4898102"/>
                <a:gd name="connsiteX1-905" fmla="*/ 2025529 w 2025529"/>
                <a:gd name="connsiteY1-906" fmla="*/ 118687 h 4898102"/>
                <a:gd name="connsiteX2-907" fmla="*/ 1458204 w 2025529"/>
                <a:gd name="connsiteY2-908" fmla="*/ 638120 h 4898102"/>
                <a:gd name="connsiteX3-909" fmla="*/ 1470904 w 2025529"/>
                <a:gd name="connsiteY3-910" fmla="*/ 3990734 h 4898102"/>
                <a:gd name="connsiteX4-911" fmla="*/ 2242 w 2025529"/>
                <a:gd name="connsiteY4-912" fmla="*/ 4639888 h 4898102"/>
                <a:gd name="connsiteX5-913" fmla="*/ 655383 w 2025529"/>
                <a:gd name="connsiteY5-914" fmla="*/ 4130434 h 4898102"/>
                <a:gd name="connsiteX6-915" fmla="*/ 644042 w 2025529"/>
                <a:gd name="connsiteY6-916" fmla="*/ 1798557 h 4898102"/>
                <a:gd name="connsiteX0-917" fmla="*/ 644042 w 2025529"/>
                <a:gd name="connsiteY0-918" fmla="*/ 1798557 h 4898102"/>
                <a:gd name="connsiteX1-919" fmla="*/ 2025529 w 2025529"/>
                <a:gd name="connsiteY1-920" fmla="*/ 118687 h 4898102"/>
                <a:gd name="connsiteX2-921" fmla="*/ 1473623 w 2025529"/>
                <a:gd name="connsiteY2-922" fmla="*/ 1319063 h 4898102"/>
                <a:gd name="connsiteX3-923" fmla="*/ 1470904 w 2025529"/>
                <a:gd name="connsiteY3-924" fmla="*/ 3990734 h 4898102"/>
                <a:gd name="connsiteX4-925" fmla="*/ 2242 w 2025529"/>
                <a:gd name="connsiteY4-926" fmla="*/ 4639888 h 4898102"/>
                <a:gd name="connsiteX5-927" fmla="*/ 655383 w 2025529"/>
                <a:gd name="connsiteY5-928" fmla="*/ 4130434 h 4898102"/>
                <a:gd name="connsiteX6-929" fmla="*/ 644042 w 2025529"/>
                <a:gd name="connsiteY6-930" fmla="*/ 1798557 h 4898102"/>
                <a:gd name="connsiteX0-931" fmla="*/ 644042 w 2025529"/>
                <a:gd name="connsiteY0-932" fmla="*/ 1798557 h 4898102"/>
                <a:gd name="connsiteX1-933" fmla="*/ 2025529 w 2025529"/>
                <a:gd name="connsiteY1-934" fmla="*/ 118687 h 4898102"/>
                <a:gd name="connsiteX2-935" fmla="*/ 1473623 w 2025529"/>
                <a:gd name="connsiteY2-936" fmla="*/ 1319063 h 4898102"/>
                <a:gd name="connsiteX3-937" fmla="*/ 1470904 w 2025529"/>
                <a:gd name="connsiteY3-938" fmla="*/ 3990734 h 4898102"/>
                <a:gd name="connsiteX4-939" fmla="*/ 2242 w 2025529"/>
                <a:gd name="connsiteY4-940" fmla="*/ 4639888 h 4898102"/>
                <a:gd name="connsiteX5-941" fmla="*/ 655383 w 2025529"/>
                <a:gd name="connsiteY5-942" fmla="*/ 4130434 h 4898102"/>
                <a:gd name="connsiteX6-943" fmla="*/ 644042 w 2025529"/>
                <a:gd name="connsiteY6-944" fmla="*/ 1798557 h 4898102"/>
                <a:gd name="connsiteX0-945" fmla="*/ 644042 w 2025529"/>
                <a:gd name="connsiteY0-946" fmla="*/ 1798557 h 4898102"/>
                <a:gd name="connsiteX1-947" fmla="*/ 2025529 w 2025529"/>
                <a:gd name="connsiteY1-948" fmla="*/ 118687 h 4898102"/>
                <a:gd name="connsiteX2-949" fmla="*/ 1473623 w 2025529"/>
                <a:gd name="connsiteY2-950" fmla="*/ 1319063 h 4898102"/>
                <a:gd name="connsiteX3-951" fmla="*/ 1470904 w 2025529"/>
                <a:gd name="connsiteY3-952" fmla="*/ 3990734 h 4898102"/>
                <a:gd name="connsiteX4-953" fmla="*/ 2242 w 2025529"/>
                <a:gd name="connsiteY4-954" fmla="*/ 4639888 h 4898102"/>
                <a:gd name="connsiteX5-955" fmla="*/ 655383 w 2025529"/>
                <a:gd name="connsiteY5-956" fmla="*/ 4130434 h 4898102"/>
                <a:gd name="connsiteX6-957" fmla="*/ 644042 w 2025529"/>
                <a:gd name="connsiteY6-958" fmla="*/ 1798557 h 4898102"/>
                <a:gd name="connsiteX0-959" fmla="*/ 644042 w 2025529"/>
                <a:gd name="connsiteY0-960" fmla="*/ 1798557 h 4807792"/>
                <a:gd name="connsiteX1-961" fmla="*/ 2025529 w 2025529"/>
                <a:gd name="connsiteY1-962" fmla="*/ 118687 h 4807792"/>
                <a:gd name="connsiteX2-963" fmla="*/ 1473623 w 2025529"/>
                <a:gd name="connsiteY2-964" fmla="*/ 1319063 h 4807792"/>
                <a:gd name="connsiteX3-965" fmla="*/ 1470904 w 2025529"/>
                <a:gd name="connsiteY3-966" fmla="*/ 3355188 h 4807792"/>
                <a:gd name="connsiteX4-967" fmla="*/ 2242 w 2025529"/>
                <a:gd name="connsiteY4-968" fmla="*/ 4639888 h 4807792"/>
                <a:gd name="connsiteX5-969" fmla="*/ 655383 w 2025529"/>
                <a:gd name="connsiteY5-970" fmla="*/ 4130434 h 4807792"/>
                <a:gd name="connsiteX6-971" fmla="*/ 644042 w 2025529"/>
                <a:gd name="connsiteY6-972" fmla="*/ 1798557 h 4807792"/>
                <a:gd name="connsiteX0-973" fmla="*/ 644042 w 2025529"/>
                <a:gd name="connsiteY0-974" fmla="*/ 1798557 h 4993285"/>
                <a:gd name="connsiteX1-975" fmla="*/ 2025529 w 2025529"/>
                <a:gd name="connsiteY1-976" fmla="*/ 118687 h 4993285"/>
                <a:gd name="connsiteX2-977" fmla="*/ 1473623 w 2025529"/>
                <a:gd name="connsiteY2-978" fmla="*/ 1319063 h 4993285"/>
                <a:gd name="connsiteX3-979" fmla="*/ 1470904 w 2025529"/>
                <a:gd name="connsiteY3-980" fmla="*/ 3355188 h 4993285"/>
                <a:gd name="connsiteX4-981" fmla="*/ 2242 w 2025529"/>
                <a:gd name="connsiteY4-982" fmla="*/ 4639888 h 4993285"/>
                <a:gd name="connsiteX5-983" fmla="*/ 655383 w 2025529"/>
                <a:gd name="connsiteY5-984" fmla="*/ 4130434 h 4993285"/>
                <a:gd name="connsiteX6-985" fmla="*/ 644042 w 2025529"/>
                <a:gd name="connsiteY6-986" fmla="*/ 1798557 h 4993285"/>
                <a:gd name="connsiteX0-987" fmla="*/ 644065 w 2025552"/>
                <a:gd name="connsiteY0-988" fmla="*/ 1798557 h 4993285"/>
                <a:gd name="connsiteX1-989" fmla="*/ 2025552 w 2025552"/>
                <a:gd name="connsiteY1-990" fmla="*/ 118687 h 4993285"/>
                <a:gd name="connsiteX2-991" fmla="*/ 1473646 w 2025552"/>
                <a:gd name="connsiteY2-992" fmla="*/ 1319063 h 4993285"/>
                <a:gd name="connsiteX3-993" fmla="*/ 1470927 w 2025552"/>
                <a:gd name="connsiteY3-994" fmla="*/ 3355188 h 4993285"/>
                <a:gd name="connsiteX4-995" fmla="*/ 2265 w 2025552"/>
                <a:gd name="connsiteY4-996" fmla="*/ 4639888 h 4993285"/>
                <a:gd name="connsiteX5-997" fmla="*/ 647697 w 2025552"/>
                <a:gd name="connsiteY5-998" fmla="*/ 3721868 h 4993285"/>
                <a:gd name="connsiteX6-999" fmla="*/ 644065 w 2025552"/>
                <a:gd name="connsiteY6-1000" fmla="*/ 1798557 h 4993285"/>
                <a:gd name="connsiteX0-1001" fmla="*/ 641800 w 2023287"/>
                <a:gd name="connsiteY0-1002" fmla="*/ 1798557 h 4993285"/>
                <a:gd name="connsiteX1-1003" fmla="*/ 2023287 w 2023287"/>
                <a:gd name="connsiteY1-1004" fmla="*/ 118687 h 4993285"/>
                <a:gd name="connsiteX2-1005" fmla="*/ 1471381 w 2023287"/>
                <a:gd name="connsiteY2-1006" fmla="*/ 1319063 h 4993285"/>
                <a:gd name="connsiteX3-1007" fmla="*/ 1468662 w 2023287"/>
                <a:gd name="connsiteY3-1008" fmla="*/ 3355188 h 4993285"/>
                <a:gd name="connsiteX4-1009" fmla="*/ 0 w 2023287"/>
                <a:gd name="connsiteY4-1010" fmla="*/ 4639888 h 4993285"/>
                <a:gd name="connsiteX5-1011" fmla="*/ 645432 w 2023287"/>
                <a:gd name="connsiteY5-1012" fmla="*/ 3721868 h 4993285"/>
                <a:gd name="connsiteX6-1013" fmla="*/ 641800 w 2023287"/>
                <a:gd name="connsiteY6-1014" fmla="*/ 1798557 h 4993285"/>
                <a:gd name="connsiteX0-1015" fmla="*/ 598436 w 1979923"/>
                <a:gd name="connsiteY0-1016" fmla="*/ 1798557 h 5017844"/>
                <a:gd name="connsiteX1-1017" fmla="*/ 1979923 w 1979923"/>
                <a:gd name="connsiteY1-1018" fmla="*/ 118687 h 5017844"/>
                <a:gd name="connsiteX2-1019" fmla="*/ 1428017 w 1979923"/>
                <a:gd name="connsiteY2-1020" fmla="*/ 1319063 h 5017844"/>
                <a:gd name="connsiteX3-1021" fmla="*/ 1425298 w 1979923"/>
                <a:gd name="connsiteY3-1022" fmla="*/ 3355188 h 5017844"/>
                <a:gd name="connsiteX4-1023" fmla="*/ 0 w 1979923"/>
                <a:gd name="connsiteY4-1024" fmla="*/ 4668260 h 5017844"/>
                <a:gd name="connsiteX5-1025" fmla="*/ 602068 w 1979923"/>
                <a:gd name="connsiteY5-1026" fmla="*/ 3721868 h 5017844"/>
                <a:gd name="connsiteX6-1027" fmla="*/ 598436 w 1979923"/>
                <a:gd name="connsiteY6-1028" fmla="*/ 1798557 h 5017844"/>
                <a:gd name="connsiteX0-1029" fmla="*/ 583982 w 1965469"/>
                <a:gd name="connsiteY0-1030" fmla="*/ 1798557 h 5017842"/>
                <a:gd name="connsiteX1-1031" fmla="*/ 1965469 w 1965469"/>
                <a:gd name="connsiteY1-1032" fmla="*/ 118687 h 5017842"/>
                <a:gd name="connsiteX2-1033" fmla="*/ 1413563 w 1965469"/>
                <a:gd name="connsiteY2-1034" fmla="*/ 1319063 h 5017842"/>
                <a:gd name="connsiteX3-1035" fmla="*/ 1410844 w 1965469"/>
                <a:gd name="connsiteY3-1036" fmla="*/ 3355188 h 5017842"/>
                <a:gd name="connsiteX4-1037" fmla="*/ 0 w 1965469"/>
                <a:gd name="connsiteY4-1038" fmla="*/ 4668260 h 5017842"/>
                <a:gd name="connsiteX5-1039" fmla="*/ 587614 w 1965469"/>
                <a:gd name="connsiteY5-1040" fmla="*/ 3721868 h 5017842"/>
                <a:gd name="connsiteX6-1041" fmla="*/ 583982 w 1965469"/>
                <a:gd name="connsiteY6-1042" fmla="*/ 1798557 h 5017842"/>
                <a:gd name="connsiteX0-1043" fmla="*/ 550253 w 1931740"/>
                <a:gd name="connsiteY0-1044" fmla="*/ 1798557 h 5034259"/>
                <a:gd name="connsiteX1-1045" fmla="*/ 1931740 w 1931740"/>
                <a:gd name="connsiteY1-1046" fmla="*/ 118687 h 5034259"/>
                <a:gd name="connsiteX2-1047" fmla="*/ 1379834 w 1931740"/>
                <a:gd name="connsiteY2-1048" fmla="*/ 1319063 h 5034259"/>
                <a:gd name="connsiteX3-1049" fmla="*/ 1377115 w 1931740"/>
                <a:gd name="connsiteY3-1050" fmla="*/ 3355188 h 5034259"/>
                <a:gd name="connsiteX4-1051" fmla="*/ 0 w 1931740"/>
                <a:gd name="connsiteY4-1052" fmla="*/ 4687175 h 5034259"/>
                <a:gd name="connsiteX5-1053" fmla="*/ 553885 w 1931740"/>
                <a:gd name="connsiteY5-1054" fmla="*/ 3721868 h 5034259"/>
                <a:gd name="connsiteX6-1055" fmla="*/ 550253 w 1931740"/>
                <a:gd name="connsiteY6-1056" fmla="*/ 1798557 h 5034259"/>
                <a:gd name="connsiteX0-1057" fmla="*/ 550253 w 1931740"/>
                <a:gd name="connsiteY0-1058" fmla="*/ 1798557 h 5034257"/>
                <a:gd name="connsiteX1-1059" fmla="*/ 1931740 w 1931740"/>
                <a:gd name="connsiteY1-1060" fmla="*/ 118687 h 5034257"/>
                <a:gd name="connsiteX2-1061" fmla="*/ 1379834 w 1931740"/>
                <a:gd name="connsiteY2-1062" fmla="*/ 1319063 h 5034257"/>
                <a:gd name="connsiteX3-1063" fmla="*/ 1377115 w 1931740"/>
                <a:gd name="connsiteY3-1064" fmla="*/ 3355188 h 5034257"/>
                <a:gd name="connsiteX4-1065" fmla="*/ 0 w 1931740"/>
                <a:gd name="connsiteY4-1066" fmla="*/ 4687175 h 5034257"/>
                <a:gd name="connsiteX5-1067" fmla="*/ 553885 w 1931740"/>
                <a:gd name="connsiteY5-1068" fmla="*/ 3721868 h 5034257"/>
                <a:gd name="connsiteX6-1069" fmla="*/ 550253 w 1931740"/>
                <a:gd name="connsiteY6-1070" fmla="*/ 1798557 h 5034257"/>
                <a:gd name="connsiteX0-1071" fmla="*/ 550253 w 1931740"/>
                <a:gd name="connsiteY0-1072" fmla="*/ 1798557 h 5011243"/>
                <a:gd name="connsiteX1-1073" fmla="*/ 1931740 w 1931740"/>
                <a:gd name="connsiteY1-1074" fmla="*/ 118687 h 5011243"/>
                <a:gd name="connsiteX2-1075" fmla="*/ 1379834 w 1931740"/>
                <a:gd name="connsiteY2-1076" fmla="*/ 1319063 h 5011243"/>
                <a:gd name="connsiteX3-1077" fmla="*/ 1377115 w 1931740"/>
                <a:gd name="connsiteY3-1078" fmla="*/ 3355188 h 5011243"/>
                <a:gd name="connsiteX4-1079" fmla="*/ 0 w 1931740"/>
                <a:gd name="connsiteY4-1080" fmla="*/ 4687175 h 5011243"/>
                <a:gd name="connsiteX5-1081" fmla="*/ 553885 w 1931740"/>
                <a:gd name="connsiteY5-1082" fmla="*/ 3721868 h 5011243"/>
                <a:gd name="connsiteX6-1083" fmla="*/ 550253 w 1931740"/>
                <a:gd name="connsiteY6-1084" fmla="*/ 1798557 h 5011243"/>
                <a:gd name="connsiteX0-1085" fmla="*/ 550253 w 1931740"/>
                <a:gd name="connsiteY0-1086" fmla="*/ 1798557 h 5011243"/>
                <a:gd name="connsiteX1-1087" fmla="*/ 1931740 w 1931740"/>
                <a:gd name="connsiteY1-1088" fmla="*/ 118687 h 5011243"/>
                <a:gd name="connsiteX2-1089" fmla="*/ 1379834 w 1931740"/>
                <a:gd name="connsiteY2-1090" fmla="*/ 1319063 h 5011243"/>
                <a:gd name="connsiteX3-1091" fmla="*/ 1377115 w 1931740"/>
                <a:gd name="connsiteY3-1092" fmla="*/ 3355188 h 5011243"/>
                <a:gd name="connsiteX4-1093" fmla="*/ 0 w 1931740"/>
                <a:gd name="connsiteY4-1094" fmla="*/ 4687175 h 5011243"/>
                <a:gd name="connsiteX5-1095" fmla="*/ 553885 w 1931740"/>
                <a:gd name="connsiteY5-1096" fmla="*/ 3721868 h 5011243"/>
                <a:gd name="connsiteX6-1097" fmla="*/ 550253 w 1931740"/>
                <a:gd name="connsiteY6-1098" fmla="*/ 1798557 h 5011243"/>
                <a:gd name="connsiteX0-1099" fmla="*/ 550253 w 1792009"/>
                <a:gd name="connsiteY0-1100" fmla="*/ 1859766 h 5072452"/>
                <a:gd name="connsiteX1-1101" fmla="*/ 1792009 w 1792009"/>
                <a:gd name="connsiteY1-1102" fmla="*/ 113695 h 5072452"/>
                <a:gd name="connsiteX2-1103" fmla="*/ 1379834 w 1792009"/>
                <a:gd name="connsiteY2-1104" fmla="*/ 1380272 h 5072452"/>
                <a:gd name="connsiteX3-1105" fmla="*/ 1377115 w 1792009"/>
                <a:gd name="connsiteY3-1106" fmla="*/ 3416397 h 5072452"/>
                <a:gd name="connsiteX4-1107" fmla="*/ 0 w 1792009"/>
                <a:gd name="connsiteY4-1108" fmla="*/ 4748384 h 5072452"/>
                <a:gd name="connsiteX5-1109" fmla="*/ 553885 w 1792009"/>
                <a:gd name="connsiteY5-1110" fmla="*/ 3783077 h 5072452"/>
                <a:gd name="connsiteX6-1111" fmla="*/ 550253 w 1792009"/>
                <a:gd name="connsiteY6-1112" fmla="*/ 1859766 h 5072452"/>
                <a:gd name="connsiteX0-1113" fmla="*/ 550253 w 1792009"/>
                <a:gd name="connsiteY0-1114" fmla="*/ 1859768 h 5072454"/>
                <a:gd name="connsiteX1-1115" fmla="*/ 1792009 w 1792009"/>
                <a:gd name="connsiteY1-1116" fmla="*/ 113697 h 5072454"/>
                <a:gd name="connsiteX2-1117" fmla="*/ 1379834 w 1792009"/>
                <a:gd name="connsiteY2-1118" fmla="*/ 1380274 h 5072454"/>
                <a:gd name="connsiteX3-1119" fmla="*/ 1377115 w 1792009"/>
                <a:gd name="connsiteY3-1120" fmla="*/ 3416399 h 5072454"/>
                <a:gd name="connsiteX4-1121" fmla="*/ 0 w 1792009"/>
                <a:gd name="connsiteY4-1122" fmla="*/ 4748386 h 5072454"/>
                <a:gd name="connsiteX5-1123" fmla="*/ 553885 w 1792009"/>
                <a:gd name="connsiteY5-1124" fmla="*/ 3783079 h 5072454"/>
                <a:gd name="connsiteX6-1125" fmla="*/ 550253 w 1792009"/>
                <a:gd name="connsiteY6-1126" fmla="*/ 1859768 h 5072454"/>
                <a:gd name="connsiteX0-1127" fmla="*/ 550253 w 1792009"/>
                <a:gd name="connsiteY0-1128" fmla="*/ 1783462 h 4996148"/>
                <a:gd name="connsiteX1-1129" fmla="*/ 1792009 w 1792009"/>
                <a:gd name="connsiteY1-1130" fmla="*/ 37391 h 4996148"/>
                <a:gd name="connsiteX2-1131" fmla="*/ 1379834 w 1792009"/>
                <a:gd name="connsiteY2-1132" fmla="*/ 1303968 h 4996148"/>
                <a:gd name="connsiteX3-1133" fmla="*/ 1377115 w 1792009"/>
                <a:gd name="connsiteY3-1134" fmla="*/ 3340093 h 4996148"/>
                <a:gd name="connsiteX4-1135" fmla="*/ 0 w 1792009"/>
                <a:gd name="connsiteY4-1136" fmla="*/ 4672080 h 4996148"/>
                <a:gd name="connsiteX5-1137" fmla="*/ 553885 w 1792009"/>
                <a:gd name="connsiteY5-1138" fmla="*/ 3706773 h 4996148"/>
                <a:gd name="connsiteX6-1139" fmla="*/ 550253 w 1792009"/>
                <a:gd name="connsiteY6-1140" fmla="*/ 1783462 h 4996148"/>
                <a:gd name="connsiteX0-1141" fmla="*/ 550253 w 1792009"/>
                <a:gd name="connsiteY0-1142" fmla="*/ 1783462 h 4996148"/>
                <a:gd name="connsiteX1-1143" fmla="*/ 1792009 w 1792009"/>
                <a:gd name="connsiteY1-1144" fmla="*/ 37391 h 4996148"/>
                <a:gd name="connsiteX2-1145" fmla="*/ 1379834 w 1792009"/>
                <a:gd name="connsiteY2-1146" fmla="*/ 1303968 h 4996148"/>
                <a:gd name="connsiteX3-1147" fmla="*/ 1377115 w 1792009"/>
                <a:gd name="connsiteY3-1148" fmla="*/ 3340093 h 4996148"/>
                <a:gd name="connsiteX4-1149" fmla="*/ 0 w 1792009"/>
                <a:gd name="connsiteY4-1150" fmla="*/ 4672080 h 4996148"/>
                <a:gd name="connsiteX5-1151" fmla="*/ 553885 w 1792009"/>
                <a:gd name="connsiteY5-1152" fmla="*/ 3706774 h 4996148"/>
                <a:gd name="connsiteX6-1153" fmla="*/ 550253 w 1792009"/>
                <a:gd name="connsiteY6-1154" fmla="*/ 1783462 h 4996148"/>
                <a:gd name="connsiteX0-1155" fmla="*/ 550253 w 1792009"/>
                <a:gd name="connsiteY0-1156" fmla="*/ 1783462 h 4996148"/>
                <a:gd name="connsiteX1-1157" fmla="*/ 1792009 w 1792009"/>
                <a:gd name="connsiteY1-1158" fmla="*/ 37391 h 4996148"/>
                <a:gd name="connsiteX2-1159" fmla="*/ 1379834 w 1792009"/>
                <a:gd name="connsiteY2-1160" fmla="*/ 1303968 h 4996148"/>
                <a:gd name="connsiteX3-1161" fmla="*/ 1377115 w 1792009"/>
                <a:gd name="connsiteY3-1162" fmla="*/ 3340093 h 4996148"/>
                <a:gd name="connsiteX4-1163" fmla="*/ 0 w 1792009"/>
                <a:gd name="connsiteY4-1164" fmla="*/ 4672080 h 4996148"/>
                <a:gd name="connsiteX5-1165" fmla="*/ 553885 w 1792009"/>
                <a:gd name="connsiteY5-1166" fmla="*/ 3706774 h 4996148"/>
                <a:gd name="connsiteX6-1167" fmla="*/ 550253 w 1792009"/>
                <a:gd name="connsiteY6-1168" fmla="*/ 1783462 h 4996148"/>
                <a:gd name="connsiteX0-1169" fmla="*/ 550253 w 1792009"/>
                <a:gd name="connsiteY0-1170" fmla="*/ 1783462 h 4996148"/>
                <a:gd name="connsiteX1-1171" fmla="*/ 1792009 w 1792009"/>
                <a:gd name="connsiteY1-1172" fmla="*/ 37391 h 4996148"/>
                <a:gd name="connsiteX2-1173" fmla="*/ 1379834 w 1792009"/>
                <a:gd name="connsiteY2-1174" fmla="*/ 1303968 h 4996148"/>
                <a:gd name="connsiteX3-1175" fmla="*/ 1377115 w 1792009"/>
                <a:gd name="connsiteY3-1176" fmla="*/ 3340093 h 4996148"/>
                <a:gd name="connsiteX4-1177" fmla="*/ 0 w 1792009"/>
                <a:gd name="connsiteY4-1178" fmla="*/ 4672080 h 4996148"/>
                <a:gd name="connsiteX5-1179" fmla="*/ 558703 w 1792009"/>
                <a:gd name="connsiteY5-1180" fmla="*/ 3385218 h 4996148"/>
                <a:gd name="connsiteX6-1181" fmla="*/ 550253 w 1792009"/>
                <a:gd name="connsiteY6-1182" fmla="*/ 1783462 h 4996148"/>
                <a:gd name="connsiteX0-1183" fmla="*/ 550253 w 1792009"/>
                <a:gd name="connsiteY0-1184" fmla="*/ 1783462 h 4996148"/>
                <a:gd name="connsiteX1-1185" fmla="*/ 1792009 w 1792009"/>
                <a:gd name="connsiteY1-1186" fmla="*/ 37391 h 4996148"/>
                <a:gd name="connsiteX2-1187" fmla="*/ 1379834 w 1792009"/>
                <a:gd name="connsiteY2-1188" fmla="*/ 1303968 h 4996148"/>
                <a:gd name="connsiteX3-1189" fmla="*/ 1377115 w 1792009"/>
                <a:gd name="connsiteY3-1190" fmla="*/ 3340093 h 4996148"/>
                <a:gd name="connsiteX4-1191" fmla="*/ 0 w 1792009"/>
                <a:gd name="connsiteY4-1192" fmla="*/ 4672080 h 4996148"/>
                <a:gd name="connsiteX5-1193" fmla="*/ 558703 w 1792009"/>
                <a:gd name="connsiteY5-1194" fmla="*/ 3385218 h 4996148"/>
                <a:gd name="connsiteX6-1195" fmla="*/ 550253 w 1792009"/>
                <a:gd name="connsiteY6-1196" fmla="*/ 1783462 h 4996148"/>
                <a:gd name="connsiteX0-1197" fmla="*/ 550253 w 1792009"/>
                <a:gd name="connsiteY0-1198" fmla="*/ 1783462 h 4996148"/>
                <a:gd name="connsiteX1-1199" fmla="*/ 1792009 w 1792009"/>
                <a:gd name="connsiteY1-1200" fmla="*/ 37391 h 4996148"/>
                <a:gd name="connsiteX2-1201" fmla="*/ 1379834 w 1792009"/>
                <a:gd name="connsiteY2-1202" fmla="*/ 1303968 h 4996148"/>
                <a:gd name="connsiteX3-1203" fmla="*/ 1377115 w 1792009"/>
                <a:gd name="connsiteY3-1204" fmla="*/ 3340093 h 4996148"/>
                <a:gd name="connsiteX4-1205" fmla="*/ 0 w 1792009"/>
                <a:gd name="connsiteY4-1206" fmla="*/ 4672080 h 4996148"/>
                <a:gd name="connsiteX5-1207" fmla="*/ 553886 w 1792009"/>
                <a:gd name="connsiteY5-1208" fmla="*/ 2997458 h 4996148"/>
                <a:gd name="connsiteX6-1209" fmla="*/ 550253 w 1792009"/>
                <a:gd name="connsiteY6-1210" fmla="*/ 1783462 h 4996148"/>
                <a:gd name="connsiteX0-1211" fmla="*/ 550253 w 1792009"/>
                <a:gd name="connsiteY0-1212" fmla="*/ 1783462 h 4996148"/>
                <a:gd name="connsiteX1-1213" fmla="*/ 1792009 w 1792009"/>
                <a:gd name="connsiteY1-1214" fmla="*/ 37391 h 4996148"/>
                <a:gd name="connsiteX2-1215" fmla="*/ 1379834 w 1792009"/>
                <a:gd name="connsiteY2-1216" fmla="*/ 1303968 h 4996148"/>
                <a:gd name="connsiteX3-1217" fmla="*/ 1377115 w 1792009"/>
                <a:gd name="connsiteY3-1218" fmla="*/ 3340093 h 4996148"/>
                <a:gd name="connsiteX4-1219" fmla="*/ 0 w 1792009"/>
                <a:gd name="connsiteY4-1220" fmla="*/ 4672080 h 4996148"/>
                <a:gd name="connsiteX5-1221" fmla="*/ 553886 w 1792009"/>
                <a:gd name="connsiteY5-1222" fmla="*/ 2997458 h 4996148"/>
                <a:gd name="connsiteX6-1223" fmla="*/ 550253 w 1792009"/>
                <a:gd name="connsiteY6-1224" fmla="*/ 1783462 h 4996148"/>
                <a:gd name="connsiteX0-1225" fmla="*/ 550253 w 1380240"/>
                <a:gd name="connsiteY0-1226" fmla="*/ 2449904 h 5662590"/>
                <a:gd name="connsiteX1-1227" fmla="*/ 462151 w 1380240"/>
                <a:gd name="connsiteY1-1228" fmla="*/ 22891 h 5662590"/>
                <a:gd name="connsiteX2-1229" fmla="*/ 1379834 w 1380240"/>
                <a:gd name="connsiteY2-1230" fmla="*/ 1970410 h 5662590"/>
                <a:gd name="connsiteX3-1231" fmla="*/ 1377115 w 1380240"/>
                <a:gd name="connsiteY3-1232" fmla="*/ 4006535 h 5662590"/>
                <a:gd name="connsiteX4-1233" fmla="*/ 0 w 1380240"/>
                <a:gd name="connsiteY4-1234" fmla="*/ 5338522 h 5662590"/>
                <a:gd name="connsiteX5-1235" fmla="*/ 553886 w 1380240"/>
                <a:gd name="connsiteY5-1236" fmla="*/ 3663900 h 5662590"/>
                <a:gd name="connsiteX6-1237" fmla="*/ 550253 w 1380240"/>
                <a:gd name="connsiteY6-1238" fmla="*/ 2449904 h 5662590"/>
                <a:gd name="connsiteX0-1239" fmla="*/ 550253 w 1380240"/>
                <a:gd name="connsiteY0-1240" fmla="*/ 2449904 h 5662590"/>
                <a:gd name="connsiteX1-1241" fmla="*/ 462151 w 1380240"/>
                <a:gd name="connsiteY1-1242" fmla="*/ 22891 h 5662590"/>
                <a:gd name="connsiteX2-1243" fmla="*/ 1379834 w 1380240"/>
                <a:gd name="connsiteY2-1244" fmla="*/ 1970410 h 5662590"/>
                <a:gd name="connsiteX3-1245" fmla="*/ 1377115 w 1380240"/>
                <a:gd name="connsiteY3-1246" fmla="*/ 4006535 h 5662590"/>
                <a:gd name="connsiteX4-1247" fmla="*/ 0 w 1380240"/>
                <a:gd name="connsiteY4-1248" fmla="*/ 5338522 h 5662590"/>
                <a:gd name="connsiteX5-1249" fmla="*/ 553886 w 1380240"/>
                <a:gd name="connsiteY5-1250" fmla="*/ 3663900 h 5662590"/>
                <a:gd name="connsiteX6-1251" fmla="*/ 550253 w 1380240"/>
                <a:gd name="connsiteY6-1252" fmla="*/ 2449904 h 5662590"/>
                <a:gd name="connsiteX0-1253" fmla="*/ 550253 w 1380240"/>
                <a:gd name="connsiteY0-1254" fmla="*/ 2427013 h 5639699"/>
                <a:gd name="connsiteX1-1255" fmla="*/ 462151 w 1380240"/>
                <a:gd name="connsiteY1-1256" fmla="*/ 0 h 5639699"/>
                <a:gd name="connsiteX2-1257" fmla="*/ 1379834 w 1380240"/>
                <a:gd name="connsiteY2-1258" fmla="*/ 1947519 h 5639699"/>
                <a:gd name="connsiteX3-1259" fmla="*/ 1377115 w 1380240"/>
                <a:gd name="connsiteY3-1260" fmla="*/ 3983644 h 5639699"/>
                <a:gd name="connsiteX4-1261" fmla="*/ 0 w 1380240"/>
                <a:gd name="connsiteY4-1262" fmla="*/ 5315631 h 5639699"/>
                <a:gd name="connsiteX5-1263" fmla="*/ 553886 w 1380240"/>
                <a:gd name="connsiteY5-1264" fmla="*/ 3641009 h 5639699"/>
                <a:gd name="connsiteX6-1265" fmla="*/ 550253 w 1380240"/>
                <a:gd name="connsiteY6-1266" fmla="*/ 2427013 h 5639699"/>
                <a:gd name="connsiteX0-1267" fmla="*/ 550253 w 1380240"/>
                <a:gd name="connsiteY0-1268" fmla="*/ 2370268 h 5582954"/>
                <a:gd name="connsiteX1-1269" fmla="*/ 279054 w 1380240"/>
                <a:gd name="connsiteY1-1270" fmla="*/ 0 h 5582954"/>
                <a:gd name="connsiteX2-1271" fmla="*/ 1379834 w 1380240"/>
                <a:gd name="connsiteY2-1272" fmla="*/ 1890774 h 5582954"/>
                <a:gd name="connsiteX3-1273" fmla="*/ 1377115 w 1380240"/>
                <a:gd name="connsiteY3-1274" fmla="*/ 3926899 h 5582954"/>
                <a:gd name="connsiteX4-1275" fmla="*/ 0 w 1380240"/>
                <a:gd name="connsiteY4-1276" fmla="*/ 5258886 h 5582954"/>
                <a:gd name="connsiteX5-1277" fmla="*/ 553886 w 1380240"/>
                <a:gd name="connsiteY5-1278" fmla="*/ 3584264 h 5582954"/>
                <a:gd name="connsiteX6-1279" fmla="*/ 550253 w 1380240"/>
                <a:gd name="connsiteY6-1280" fmla="*/ 2370268 h 5582954"/>
                <a:gd name="connsiteX0-1281" fmla="*/ 550253 w 1380240"/>
                <a:gd name="connsiteY0-1282" fmla="*/ 2370268 h 5582954"/>
                <a:gd name="connsiteX1-1283" fmla="*/ 279054 w 1380240"/>
                <a:gd name="connsiteY1-1284" fmla="*/ 0 h 5582954"/>
                <a:gd name="connsiteX2-1285" fmla="*/ 1379834 w 1380240"/>
                <a:gd name="connsiteY2-1286" fmla="*/ 1890774 h 5582954"/>
                <a:gd name="connsiteX3-1287" fmla="*/ 1377115 w 1380240"/>
                <a:gd name="connsiteY3-1288" fmla="*/ 3926899 h 5582954"/>
                <a:gd name="connsiteX4-1289" fmla="*/ 0 w 1380240"/>
                <a:gd name="connsiteY4-1290" fmla="*/ 5258886 h 5582954"/>
                <a:gd name="connsiteX5-1291" fmla="*/ 553886 w 1380240"/>
                <a:gd name="connsiteY5-1292" fmla="*/ 3584264 h 5582954"/>
                <a:gd name="connsiteX6-1293" fmla="*/ 550253 w 1380240"/>
                <a:gd name="connsiteY6-1294" fmla="*/ 2370268 h 5582954"/>
                <a:gd name="connsiteX0-1295" fmla="*/ 550253 w 1380240"/>
                <a:gd name="connsiteY0-1296" fmla="*/ 2370268 h 5582954"/>
                <a:gd name="connsiteX1-1297" fmla="*/ 279054 w 1380240"/>
                <a:gd name="connsiteY1-1298" fmla="*/ 0 h 5582954"/>
                <a:gd name="connsiteX2-1299" fmla="*/ 1379834 w 1380240"/>
                <a:gd name="connsiteY2-1300" fmla="*/ 1890774 h 5582954"/>
                <a:gd name="connsiteX3-1301" fmla="*/ 1377115 w 1380240"/>
                <a:gd name="connsiteY3-1302" fmla="*/ 3926899 h 5582954"/>
                <a:gd name="connsiteX4-1303" fmla="*/ 0 w 1380240"/>
                <a:gd name="connsiteY4-1304" fmla="*/ 5258886 h 5582954"/>
                <a:gd name="connsiteX5-1305" fmla="*/ 553886 w 1380240"/>
                <a:gd name="connsiteY5-1306" fmla="*/ 3584264 h 5582954"/>
                <a:gd name="connsiteX6-1307" fmla="*/ 550253 w 1380240"/>
                <a:gd name="connsiteY6-1308" fmla="*/ 2370268 h 5582954"/>
                <a:gd name="connsiteX0-1309" fmla="*/ 550253 w 1380240"/>
                <a:gd name="connsiteY0-1310" fmla="*/ 2373360 h 5586046"/>
                <a:gd name="connsiteX1-1311" fmla="*/ 279054 w 1380240"/>
                <a:gd name="connsiteY1-1312" fmla="*/ 3092 h 5586046"/>
                <a:gd name="connsiteX2-1313" fmla="*/ 1379834 w 1380240"/>
                <a:gd name="connsiteY2-1314" fmla="*/ 1893866 h 5586046"/>
                <a:gd name="connsiteX3-1315" fmla="*/ 1377115 w 1380240"/>
                <a:gd name="connsiteY3-1316" fmla="*/ 3929991 h 5586046"/>
                <a:gd name="connsiteX4-1317" fmla="*/ 0 w 1380240"/>
                <a:gd name="connsiteY4-1318" fmla="*/ 5261978 h 5586046"/>
                <a:gd name="connsiteX5-1319" fmla="*/ 553886 w 1380240"/>
                <a:gd name="connsiteY5-1320" fmla="*/ 3587356 h 5586046"/>
                <a:gd name="connsiteX6-1321" fmla="*/ 550253 w 1380240"/>
                <a:gd name="connsiteY6-1322" fmla="*/ 2373360 h 5586046"/>
                <a:gd name="connsiteX0-1323" fmla="*/ 550253 w 1380240"/>
                <a:gd name="connsiteY0-1324" fmla="*/ 2411075 h 5623761"/>
                <a:gd name="connsiteX1-1325" fmla="*/ 279054 w 1380240"/>
                <a:gd name="connsiteY1-1326" fmla="*/ 2977 h 5623761"/>
                <a:gd name="connsiteX2-1327" fmla="*/ 1379834 w 1380240"/>
                <a:gd name="connsiteY2-1328" fmla="*/ 1931581 h 5623761"/>
                <a:gd name="connsiteX3-1329" fmla="*/ 1377115 w 1380240"/>
                <a:gd name="connsiteY3-1330" fmla="*/ 3967706 h 5623761"/>
                <a:gd name="connsiteX4-1331" fmla="*/ 0 w 1380240"/>
                <a:gd name="connsiteY4-1332" fmla="*/ 5299693 h 5623761"/>
                <a:gd name="connsiteX5-1333" fmla="*/ 553886 w 1380240"/>
                <a:gd name="connsiteY5-1334" fmla="*/ 3625071 h 5623761"/>
                <a:gd name="connsiteX6-1335" fmla="*/ 550253 w 1380240"/>
                <a:gd name="connsiteY6-1336" fmla="*/ 2411075 h 5623761"/>
                <a:gd name="connsiteX0-1337" fmla="*/ 550253 w 1380240"/>
                <a:gd name="connsiteY0-1338" fmla="*/ 2424027 h 5636713"/>
                <a:gd name="connsiteX1-1339" fmla="*/ 279054 w 1380240"/>
                <a:gd name="connsiteY1-1340" fmla="*/ 15929 h 5636713"/>
                <a:gd name="connsiteX2-1341" fmla="*/ 1379834 w 1380240"/>
                <a:gd name="connsiteY2-1342" fmla="*/ 1944533 h 5636713"/>
                <a:gd name="connsiteX3-1343" fmla="*/ 1377115 w 1380240"/>
                <a:gd name="connsiteY3-1344" fmla="*/ 3980658 h 5636713"/>
                <a:gd name="connsiteX4-1345" fmla="*/ 0 w 1380240"/>
                <a:gd name="connsiteY4-1346" fmla="*/ 5312645 h 5636713"/>
                <a:gd name="connsiteX5-1347" fmla="*/ 553886 w 1380240"/>
                <a:gd name="connsiteY5-1348" fmla="*/ 3638023 h 5636713"/>
                <a:gd name="connsiteX6-1349" fmla="*/ 550253 w 1380240"/>
                <a:gd name="connsiteY6-1350" fmla="*/ 2424027 h 5636713"/>
                <a:gd name="connsiteX0-1351" fmla="*/ 271199 w 1921239"/>
                <a:gd name="connsiteY0-1352" fmla="*/ 2424027 h 6529191"/>
                <a:gd name="connsiteX1-1353" fmla="*/ 0 w 1921239"/>
                <a:gd name="connsiteY1-1354" fmla="*/ 15929 h 6529191"/>
                <a:gd name="connsiteX2-1355" fmla="*/ 1100780 w 1921239"/>
                <a:gd name="connsiteY2-1356" fmla="*/ 1944533 h 6529191"/>
                <a:gd name="connsiteX3-1357" fmla="*/ 1098061 w 1921239"/>
                <a:gd name="connsiteY3-1358" fmla="*/ 3980658 h 6529191"/>
                <a:gd name="connsiteX4-1359" fmla="*/ 1600094 w 1921239"/>
                <a:gd name="connsiteY4-1360" fmla="*/ 6296228 h 6529191"/>
                <a:gd name="connsiteX5-1361" fmla="*/ 274832 w 1921239"/>
                <a:gd name="connsiteY5-1362" fmla="*/ 3638023 h 6529191"/>
                <a:gd name="connsiteX6-1363" fmla="*/ 271199 w 1921239"/>
                <a:gd name="connsiteY6-1364" fmla="*/ 2424027 h 6529191"/>
                <a:gd name="connsiteX0-1365" fmla="*/ 271199 w 1921239"/>
                <a:gd name="connsiteY0-1366" fmla="*/ 2424027 h 6529191"/>
                <a:gd name="connsiteX1-1367" fmla="*/ 0 w 1921239"/>
                <a:gd name="connsiteY1-1368" fmla="*/ 15929 h 6529191"/>
                <a:gd name="connsiteX2-1369" fmla="*/ 1100780 w 1921239"/>
                <a:gd name="connsiteY2-1370" fmla="*/ 1944533 h 6529191"/>
                <a:gd name="connsiteX3-1371" fmla="*/ 1098061 w 1921239"/>
                <a:gd name="connsiteY3-1372" fmla="*/ 3980658 h 6529191"/>
                <a:gd name="connsiteX4-1373" fmla="*/ 1600094 w 1921239"/>
                <a:gd name="connsiteY4-1374" fmla="*/ 6296228 h 6529191"/>
                <a:gd name="connsiteX5-1375" fmla="*/ 274832 w 1921239"/>
                <a:gd name="connsiteY5-1376" fmla="*/ 3638023 h 6529191"/>
                <a:gd name="connsiteX6-1377" fmla="*/ 271199 w 1921239"/>
                <a:gd name="connsiteY6-1378" fmla="*/ 2424027 h 6529191"/>
                <a:gd name="connsiteX0-1379" fmla="*/ 271199 w 1600094"/>
                <a:gd name="connsiteY0-1380" fmla="*/ 2424027 h 6369202"/>
                <a:gd name="connsiteX1-1381" fmla="*/ 0 w 1600094"/>
                <a:gd name="connsiteY1-1382" fmla="*/ 15929 h 6369202"/>
                <a:gd name="connsiteX2-1383" fmla="*/ 1100780 w 1600094"/>
                <a:gd name="connsiteY2-1384" fmla="*/ 1944533 h 6369202"/>
                <a:gd name="connsiteX3-1385" fmla="*/ 1098061 w 1600094"/>
                <a:gd name="connsiteY3-1386" fmla="*/ 3980658 h 6369202"/>
                <a:gd name="connsiteX4-1387" fmla="*/ 1600094 w 1600094"/>
                <a:gd name="connsiteY4-1388" fmla="*/ 6296228 h 6369202"/>
                <a:gd name="connsiteX5-1389" fmla="*/ 274832 w 1600094"/>
                <a:gd name="connsiteY5-1390" fmla="*/ 3638023 h 6369202"/>
                <a:gd name="connsiteX6-1391" fmla="*/ 271199 w 1600094"/>
                <a:gd name="connsiteY6-1392" fmla="*/ 2424027 h 6369202"/>
                <a:gd name="connsiteX0-1393" fmla="*/ 271199 w 1619367"/>
                <a:gd name="connsiteY0-1394" fmla="*/ 2424027 h 6424440"/>
                <a:gd name="connsiteX1-1395" fmla="*/ 0 w 1619367"/>
                <a:gd name="connsiteY1-1396" fmla="*/ 15929 h 6424440"/>
                <a:gd name="connsiteX2-1397" fmla="*/ 1100780 w 1619367"/>
                <a:gd name="connsiteY2-1398" fmla="*/ 1944533 h 6424440"/>
                <a:gd name="connsiteX3-1399" fmla="*/ 1098061 w 1619367"/>
                <a:gd name="connsiteY3-1400" fmla="*/ 3980658 h 6424440"/>
                <a:gd name="connsiteX4-1401" fmla="*/ 1619367 w 1619367"/>
                <a:gd name="connsiteY4-1402" fmla="*/ 6352974 h 6424440"/>
                <a:gd name="connsiteX5-1403" fmla="*/ 274832 w 1619367"/>
                <a:gd name="connsiteY5-1404" fmla="*/ 3638023 h 6424440"/>
                <a:gd name="connsiteX6-1405" fmla="*/ 271199 w 1619367"/>
                <a:gd name="connsiteY6-1406" fmla="*/ 2424027 h 6424440"/>
                <a:gd name="connsiteX0-1407" fmla="*/ 271199 w 1619367"/>
                <a:gd name="connsiteY0-1408" fmla="*/ 2424027 h 6424438"/>
                <a:gd name="connsiteX1-1409" fmla="*/ 0 w 1619367"/>
                <a:gd name="connsiteY1-1410" fmla="*/ 15929 h 6424438"/>
                <a:gd name="connsiteX2-1411" fmla="*/ 1100780 w 1619367"/>
                <a:gd name="connsiteY2-1412" fmla="*/ 1944533 h 6424438"/>
                <a:gd name="connsiteX3-1413" fmla="*/ 1098061 w 1619367"/>
                <a:gd name="connsiteY3-1414" fmla="*/ 3980658 h 6424438"/>
                <a:gd name="connsiteX4-1415" fmla="*/ 1619367 w 1619367"/>
                <a:gd name="connsiteY4-1416" fmla="*/ 6352974 h 6424438"/>
                <a:gd name="connsiteX5-1417" fmla="*/ 274832 w 1619367"/>
                <a:gd name="connsiteY5-1418" fmla="*/ 3638023 h 6424438"/>
                <a:gd name="connsiteX6-1419" fmla="*/ 271199 w 1619367"/>
                <a:gd name="connsiteY6-1420" fmla="*/ 2424027 h 6424438"/>
                <a:gd name="connsiteX0-1421" fmla="*/ 271199 w 1619367"/>
                <a:gd name="connsiteY0-1422" fmla="*/ 2424027 h 6424440"/>
                <a:gd name="connsiteX1-1423" fmla="*/ 0 w 1619367"/>
                <a:gd name="connsiteY1-1424" fmla="*/ 15929 h 6424440"/>
                <a:gd name="connsiteX2-1425" fmla="*/ 1100780 w 1619367"/>
                <a:gd name="connsiteY2-1426" fmla="*/ 1944533 h 6424440"/>
                <a:gd name="connsiteX3-1427" fmla="*/ 1098061 w 1619367"/>
                <a:gd name="connsiteY3-1428" fmla="*/ 3980658 h 6424440"/>
                <a:gd name="connsiteX4-1429" fmla="*/ 1619367 w 1619367"/>
                <a:gd name="connsiteY4-1430" fmla="*/ 6352974 h 6424440"/>
                <a:gd name="connsiteX5-1431" fmla="*/ 274832 w 1619367"/>
                <a:gd name="connsiteY5-1432" fmla="*/ 3638023 h 6424440"/>
                <a:gd name="connsiteX6-1433" fmla="*/ 271199 w 1619367"/>
                <a:gd name="connsiteY6-1434" fmla="*/ 2424027 h 64244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619367" h="6424440">
                  <a:moveTo>
                    <a:pt x="271199" y="2424027"/>
                  </a:moveTo>
                  <a:cubicBezTo>
                    <a:pt x="265393" y="1294998"/>
                    <a:pt x="340211" y="619998"/>
                    <a:pt x="0" y="15929"/>
                  </a:cubicBezTo>
                  <a:cubicBezTo>
                    <a:pt x="854739" y="-141472"/>
                    <a:pt x="1092253" y="894308"/>
                    <a:pt x="1100780" y="1944533"/>
                  </a:cubicBezTo>
                  <a:cubicBezTo>
                    <a:pt x="1102897" y="3131921"/>
                    <a:pt x="1095944" y="2793270"/>
                    <a:pt x="1098061" y="3980658"/>
                  </a:cubicBezTo>
                  <a:cubicBezTo>
                    <a:pt x="1101509" y="4647771"/>
                    <a:pt x="946312" y="6550463"/>
                    <a:pt x="1619367" y="6352974"/>
                  </a:cubicBezTo>
                  <a:cubicBezTo>
                    <a:pt x="14375" y="6860845"/>
                    <a:pt x="274832" y="4525921"/>
                    <a:pt x="274832" y="3638023"/>
                  </a:cubicBezTo>
                  <a:cubicBezTo>
                    <a:pt x="271052" y="2860731"/>
                    <a:pt x="274979" y="3201319"/>
                    <a:pt x="271199" y="24240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1" name="矩形 23"/>
            <p:cNvSpPr/>
            <p:nvPr/>
          </p:nvSpPr>
          <p:spPr>
            <a:xfrm>
              <a:off x="2954236" y="4703977"/>
              <a:ext cx="857927" cy="1874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25" spc="225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请输入标题</a:t>
              </a:r>
              <a:endParaRPr lang="zh-CN" altLang="en-US" sz="825" spc="225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" name="圆角矩形 4"/>
            <p:cNvSpPr/>
            <p:nvPr/>
          </p:nvSpPr>
          <p:spPr>
            <a:xfrm>
              <a:off x="5646994" y="1540696"/>
              <a:ext cx="1205732" cy="4231286"/>
            </a:xfrm>
            <a:custGeom>
              <a:avLst/>
              <a:gdLst>
                <a:gd name="connsiteX0" fmla="*/ 0 w 783771"/>
                <a:gd name="connsiteY0" fmla="*/ 130631 h 3683726"/>
                <a:gd name="connsiteX1" fmla="*/ 130631 w 783771"/>
                <a:gd name="connsiteY1" fmla="*/ 0 h 3683726"/>
                <a:gd name="connsiteX2" fmla="*/ 653140 w 783771"/>
                <a:gd name="connsiteY2" fmla="*/ 0 h 3683726"/>
                <a:gd name="connsiteX3" fmla="*/ 783771 w 783771"/>
                <a:gd name="connsiteY3" fmla="*/ 130631 h 3683726"/>
                <a:gd name="connsiteX4" fmla="*/ 783771 w 783771"/>
                <a:gd name="connsiteY4" fmla="*/ 3553095 h 3683726"/>
                <a:gd name="connsiteX5" fmla="*/ 653140 w 783771"/>
                <a:gd name="connsiteY5" fmla="*/ 3683726 h 3683726"/>
                <a:gd name="connsiteX6" fmla="*/ 130631 w 783771"/>
                <a:gd name="connsiteY6" fmla="*/ 3683726 h 3683726"/>
                <a:gd name="connsiteX7" fmla="*/ 0 w 783771"/>
                <a:gd name="connsiteY7" fmla="*/ 3553095 h 3683726"/>
                <a:gd name="connsiteX8" fmla="*/ 0 w 783771"/>
                <a:gd name="connsiteY8" fmla="*/ 130631 h 3683726"/>
                <a:gd name="connsiteX0-1" fmla="*/ 0 w 1338243"/>
                <a:gd name="connsiteY0-2" fmla="*/ 627020 h 4180115"/>
                <a:gd name="connsiteX1-3" fmla="*/ 130631 w 1338243"/>
                <a:gd name="connsiteY1-4" fmla="*/ 496389 h 4180115"/>
                <a:gd name="connsiteX2-5" fmla="*/ 1332409 w 1338243"/>
                <a:gd name="connsiteY2-6" fmla="*/ 0 h 4180115"/>
                <a:gd name="connsiteX3-7" fmla="*/ 783771 w 1338243"/>
                <a:gd name="connsiteY3-8" fmla="*/ 627020 h 4180115"/>
                <a:gd name="connsiteX4-9" fmla="*/ 783771 w 1338243"/>
                <a:gd name="connsiteY4-10" fmla="*/ 4049484 h 4180115"/>
                <a:gd name="connsiteX5-11" fmla="*/ 653140 w 1338243"/>
                <a:gd name="connsiteY5-12" fmla="*/ 4180115 h 4180115"/>
                <a:gd name="connsiteX6-13" fmla="*/ 130631 w 1338243"/>
                <a:gd name="connsiteY6-14" fmla="*/ 4180115 h 4180115"/>
                <a:gd name="connsiteX7-15" fmla="*/ 0 w 1338243"/>
                <a:gd name="connsiteY7-16" fmla="*/ 4049484 h 4180115"/>
                <a:gd name="connsiteX8-17" fmla="*/ 0 w 1338243"/>
                <a:gd name="connsiteY8-18" fmla="*/ 627020 h 4180115"/>
                <a:gd name="connsiteX0-19" fmla="*/ 0 w 1325296"/>
                <a:gd name="connsiteY0-20" fmla="*/ 640083 h 4193178"/>
                <a:gd name="connsiteX1-21" fmla="*/ 130631 w 1325296"/>
                <a:gd name="connsiteY1-22" fmla="*/ 509452 h 4193178"/>
                <a:gd name="connsiteX2-23" fmla="*/ 1319346 w 1325296"/>
                <a:gd name="connsiteY2-24" fmla="*/ 0 h 4193178"/>
                <a:gd name="connsiteX3-25" fmla="*/ 783771 w 1325296"/>
                <a:gd name="connsiteY3-26" fmla="*/ 640083 h 4193178"/>
                <a:gd name="connsiteX4-27" fmla="*/ 783771 w 1325296"/>
                <a:gd name="connsiteY4-28" fmla="*/ 4062547 h 4193178"/>
                <a:gd name="connsiteX5-29" fmla="*/ 653140 w 1325296"/>
                <a:gd name="connsiteY5-30" fmla="*/ 4193178 h 4193178"/>
                <a:gd name="connsiteX6-31" fmla="*/ 130631 w 1325296"/>
                <a:gd name="connsiteY6-32" fmla="*/ 4193178 h 4193178"/>
                <a:gd name="connsiteX7-33" fmla="*/ 0 w 1325296"/>
                <a:gd name="connsiteY7-34" fmla="*/ 4062547 h 4193178"/>
                <a:gd name="connsiteX8-35" fmla="*/ 0 w 1325296"/>
                <a:gd name="connsiteY8-36" fmla="*/ 640083 h 4193178"/>
                <a:gd name="connsiteX0-37" fmla="*/ 0 w 1325296"/>
                <a:gd name="connsiteY0-38" fmla="*/ 738804 h 4291899"/>
                <a:gd name="connsiteX1-39" fmla="*/ 130631 w 1325296"/>
                <a:gd name="connsiteY1-40" fmla="*/ 608173 h 4291899"/>
                <a:gd name="connsiteX2-41" fmla="*/ 1319346 w 1325296"/>
                <a:gd name="connsiteY2-42" fmla="*/ 98721 h 4291899"/>
                <a:gd name="connsiteX3-43" fmla="*/ 783771 w 1325296"/>
                <a:gd name="connsiteY3-44" fmla="*/ 738804 h 4291899"/>
                <a:gd name="connsiteX4-45" fmla="*/ 783771 w 1325296"/>
                <a:gd name="connsiteY4-46" fmla="*/ 4161268 h 4291899"/>
                <a:gd name="connsiteX5-47" fmla="*/ 653140 w 1325296"/>
                <a:gd name="connsiteY5-48" fmla="*/ 4291899 h 4291899"/>
                <a:gd name="connsiteX6-49" fmla="*/ 130631 w 1325296"/>
                <a:gd name="connsiteY6-50" fmla="*/ 4291899 h 4291899"/>
                <a:gd name="connsiteX7-51" fmla="*/ 0 w 1325296"/>
                <a:gd name="connsiteY7-52" fmla="*/ 4161268 h 4291899"/>
                <a:gd name="connsiteX8-53" fmla="*/ 0 w 1325296"/>
                <a:gd name="connsiteY8-54" fmla="*/ 738804 h 4291899"/>
                <a:gd name="connsiteX0-55" fmla="*/ 0 w 1325296"/>
                <a:gd name="connsiteY0-56" fmla="*/ 640443 h 4193538"/>
                <a:gd name="connsiteX1-57" fmla="*/ 1319346 w 1325296"/>
                <a:gd name="connsiteY1-58" fmla="*/ 360 h 4193538"/>
                <a:gd name="connsiteX2-59" fmla="*/ 783771 w 1325296"/>
                <a:gd name="connsiteY2-60" fmla="*/ 640443 h 4193538"/>
                <a:gd name="connsiteX3-61" fmla="*/ 783771 w 1325296"/>
                <a:gd name="connsiteY3-62" fmla="*/ 4062907 h 4193538"/>
                <a:gd name="connsiteX4-63" fmla="*/ 653140 w 1325296"/>
                <a:gd name="connsiteY4-64" fmla="*/ 4193538 h 4193538"/>
                <a:gd name="connsiteX5-65" fmla="*/ 130631 w 1325296"/>
                <a:gd name="connsiteY5-66" fmla="*/ 4193538 h 4193538"/>
                <a:gd name="connsiteX6-67" fmla="*/ 0 w 1325296"/>
                <a:gd name="connsiteY6-68" fmla="*/ 4062907 h 4193538"/>
                <a:gd name="connsiteX7-69" fmla="*/ 0 w 1325296"/>
                <a:gd name="connsiteY7-70" fmla="*/ 640443 h 4193538"/>
                <a:gd name="connsiteX0-71" fmla="*/ 0 w 1325296"/>
                <a:gd name="connsiteY0-72" fmla="*/ 761033 h 4314128"/>
                <a:gd name="connsiteX1-73" fmla="*/ 1319346 w 1325296"/>
                <a:gd name="connsiteY1-74" fmla="*/ 120950 h 4314128"/>
                <a:gd name="connsiteX2-75" fmla="*/ 783771 w 1325296"/>
                <a:gd name="connsiteY2-76" fmla="*/ 761033 h 4314128"/>
                <a:gd name="connsiteX3-77" fmla="*/ 783771 w 1325296"/>
                <a:gd name="connsiteY3-78" fmla="*/ 4183497 h 4314128"/>
                <a:gd name="connsiteX4-79" fmla="*/ 653140 w 1325296"/>
                <a:gd name="connsiteY4-80" fmla="*/ 4314128 h 4314128"/>
                <a:gd name="connsiteX5-81" fmla="*/ 130631 w 1325296"/>
                <a:gd name="connsiteY5-82" fmla="*/ 4314128 h 4314128"/>
                <a:gd name="connsiteX6-83" fmla="*/ 0 w 1325296"/>
                <a:gd name="connsiteY6-84" fmla="*/ 4183497 h 4314128"/>
                <a:gd name="connsiteX7-85" fmla="*/ 0 w 1325296"/>
                <a:gd name="connsiteY7-86" fmla="*/ 761033 h 4314128"/>
                <a:gd name="connsiteX0-87" fmla="*/ 0 w 1324671"/>
                <a:gd name="connsiteY0-88" fmla="*/ 761033 h 4314128"/>
                <a:gd name="connsiteX1-89" fmla="*/ 1319346 w 1324671"/>
                <a:gd name="connsiteY1-90" fmla="*/ 120950 h 4314128"/>
                <a:gd name="connsiteX2-91" fmla="*/ 783771 w 1324671"/>
                <a:gd name="connsiteY2-92" fmla="*/ 761033 h 4314128"/>
                <a:gd name="connsiteX3-93" fmla="*/ 783771 w 1324671"/>
                <a:gd name="connsiteY3-94" fmla="*/ 4183497 h 4314128"/>
                <a:gd name="connsiteX4-95" fmla="*/ 653140 w 1324671"/>
                <a:gd name="connsiteY4-96" fmla="*/ 4314128 h 4314128"/>
                <a:gd name="connsiteX5-97" fmla="*/ 130631 w 1324671"/>
                <a:gd name="connsiteY5-98" fmla="*/ 4314128 h 4314128"/>
                <a:gd name="connsiteX6-99" fmla="*/ 0 w 1324671"/>
                <a:gd name="connsiteY6-100" fmla="*/ 4183497 h 4314128"/>
                <a:gd name="connsiteX7-101" fmla="*/ 0 w 1324671"/>
                <a:gd name="connsiteY7-102" fmla="*/ 761033 h 4314128"/>
                <a:gd name="connsiteX0-103" fmla="*/ 658187 w 1982858"/>
                <a:gd name="connsiteY0-104" fmla="*/ 761033 h 4692951"/>
                <a:gd name="connsiteX1-105" fmla="*/ 1977533 w 1982858"/>
                <a:gd name="connsiteY1-106" fmla="*/ 120950 h 4692951"/>
                <a:gd name="connsiteX2-107" fmla="*/ 1441958 w 1982858"/>
                <a:gd name="connsiteY2-108" fmla="*/ 761033 h 4692951"/>
                <a:gd name="connsiteX3-109" fmla="*/ 1441958 w 1982858"/>
                <a:gd name="connsiteY3-110" fmla="*/ 4183497 h 4692951"/>
                <a:gd name="connsiteX4-111" fmla="*/ 1311327 w 1982858"/>
                <a:gd name="connsiteY4-112" fmla="*/ 4314128 h 4692951"/>
                <a:gd name="connsiteX5-113" fmla="*/ 5046 w 1982858"/>
                <a:gd name="connsiteY5-114" fmla="*/ 4692951 h 4692951"/>
                <a:gd name="connsiteX6-115" fmla="*/ 658187 w 1982858"/>
                <a:gd name="connsiteY6-116" fmla="*/ 4183497 h 4692951"/>
                <a:gd name="connsiteX7-117" fmla="*/ 658187 w 1982858"/>
                <a:gd name="connsiteY7-118" fmla="*/ 761033 h 4692951"/>
                <a:gd name="connsiteX0-119" fmla="*/ 658187 w 1982858"/>
                <a:gd name="connsiteY0-120" fmla="*/ 761033 h 4706792"/>
                <a:gd name="connsiteX1-121" fmla="*/ 1977533 w 1982858"/>
                <a:gd name="connsiteY1-122" fmla="*/ 120950 h 4706792"/>
                <a:gd name="connsiteX2-123" fmla="*/ 1441958 w 1982858"/>
                <a:gd name="connsiteY2-124" fmla="*/ 761033 h 4706792"/>
                <a:gd name="connsiteX3-125" fmla="*/ 1441958 w 1982858"/>
                <a:gd name="connsiteY3-126" fmla="*/ 4183497 h 4706792"/>
                <a:gd name="connsiteX4-127" fmla="*/ 5046 w 1982858"/>
                <a:gd name="connsiteY4-128" fmla="*/ 4692951 h 4706792"/>
                <a:gd name="connsiteX5-129" fmla="*/ 658187 w 1982858"/>
                <a:gd name="connsiteY5-130" fmla="*/ 4183497 h 4706792"/>
                <a:gd name="connsiteX6-131" fmla="*/ 658187 w 1982858"/>
                <a:gd name="connsiteY6-132" fmla="*/ 761033 h 4706792"/>
                <a:gd name="connsiteX0-133" fmla="*/ 658187 w 1982858"/>
                <a:gd name="connsiteY0-134" fmla="*/ 761033 h 4934485"/>
                <a:gd name="connsiteX1-135" fmla="*/ 1977533 w 1982858"/>
                <a:gd name="connsiteY1-136" fmla="*/ 120950 h 4934485"/>
                <a:gd name="connsiteX2-137" fmla="*/ 1441958 w 1982858"/>
                <a:gd name="connsiteY2-138" fmla="*/ 761033 h 4934485"/>
                <a:gd name="connsiteX3-139" fmla="*/ 1441958 w 1982858"/>
                <a:gd name="connsiteY3-140" fmla="*/ 4183497 h 4934485"/>
                <a:gd name="connsiteX4-141" fmla="*/ 5046 w 1982858"/>
                <a:gd name="connsiteY4-142" fmla="*/ 4692951 h 4934485"/>
                <a:gd name="connsiteX5-143" fmla="*/ 658187 w 1982858"/>
                <a:gd name="connsiteY5-144" fmla="*/ 4183497 h 4934485"/>
                <a:gd name="connsiteX6-145" fmla="*/ 658187 w 1982858"/>
                <a:gd name="connsiteY6-146" fmla="*/ 761033 h 4934485"/>
                <a:gd name="connsiteX0-147" fmla="*/ 658187 w 1982858"/>
                <a:gd name="connsiteY0-148" fmla="*/ 761033 h 4934485"/>
                <a:gd name="connsiteX1-149" fmla="*/ 1977533 w 1982858"/>
                <a:gd name="connsiteY1-150" fmla="*/ 120950 h 4934485"/>
                <a:gd name="connsiteX2-151" fmla="*/ 1441958 w 1982858"/>
                <a:gd name="connsiteY2-152" fmla="*/ 761033 h 4934485"/>
                <a:gd name="connsiteX3-153" fmla="*/ 1441958 w 1982858"/>
                <a:gd name="connsiteY3-154" fmla="*/ 4183497 h 4934485"/>
                <a:gd name="connsiteX4-155" fmla="*/ 5046 w 1982858"/>
                <a:gd name="connsiteY4-156" fmla="*/ 4692951 h 4934485"/>
                <a:gd name="connsiteX5-157" fmla="*/ 658187 w 1982858"/>
                <a:gd name="connsiteY5-158" fmla="*/ 4183497 h 4934485"/>
                <a:gd name="connsiteX6-159" fmla="*/ 658187 w 1982858"/>
                <a:gd name="connsiteY6-160" fmla="*/ 761033 h 4934485"/>
                <a:gd name="connsiteX0-161" fmla="*/ 658187 w 1982858"/>
                <a:gd name="connsiteY0-162" fmla="*/ 761033 h 4952169"/>
                <a:gd name="connsiteX1-163" fmla="*/ 1977533 w 1982858"/>
                <a:gd name="connsiteY1-164" fmla="*/ 120950 h 4952169"/>
                <a:gd name="connsiteX2-165" fmla="*/ 1441958 w 1982858"/>
                <a:gd name="connsiteY2-166" fmla="*/ 761033 h 4952169"/>
                <a:gd name="connsiteX3-167" fmla="*/ 1441958 w 1982858"/>
                <a:gd name="connsiteY3-168" fmla="*/ 4183497 h 4952169"/>
                <a:gd name="connsiteX4-169" fmla="*/ 5046 w 1982858"/>
                <a:gd name="connsiteY4-170" fmla="*/ 4692951 h 4952169"/>
                <a:gd name="connsiteX5-171" fmla="*/ 658187 w 1982858"/>
                <a:gd name="connsiteY5-172" fmla="*/ 4183497 h 4952169"/>
                <a:gd name="connsiteX6-173" fmla="*/ 658187 w 1982858"/>
                <a:gd name="connsiteY6-174" fmla="*/ 761033 h 4952169"/>
                <a:gd name="connsiteX0-175" fmla="*/ 658187 w 1982858"/>
                <a:gd name="connsiteY0-176" fmla="*/ 761033 h 4917559"/>
                <a:gd name="connsiteX1-177" fmla="*/ 1977533 w 1982858"/>
                <a:gd name="connsiteY1-178" fmla="*/ 120950 h 4917559"/>
                <a:gd name="connsiteX2-179" fmla="*/ 1441958 w 1982858"/>
                <a:gd name="connsiteY2-180" fmla="*/ 761033 h 4917559"/>
                <a:gd name="connsiteX3-181" fmla="*/ 1473708 w 1982858"/>
                <a:gd name="connsiteY3-182" fmla="*/ 4119997 h 4917559"/>
                <a:gd name="connsiteX4-183" fmla="*/ 5046 w 1982858"/>
                <a:gd name="connsiteY4-184" fmla="*/ 4692951 h 4917559"/>
                <a:gd name="connsiteX5-185" fmla="*/ 658187 w 1982858"/>
                <a:gd name="connsiteY5-186" fmla="*/ 4183497 h 4917559"/>
                <a:gd name="connsiteX6-187" fmla="*/ 658187 w 1982858"/>
                <a:gd name="connsiteY6-188" fmla="*/ 761033 h 4917559"/>
                <a:gd name="connsiteX0-189" fmla="*/ 658187 w 1982858"/>
                <a:gd name="connsiteY0-190" fmla="*/ 761033 h 4907713"/>
                <a:gd name="connsiteX1-191" fmla="*/ 1977533 w 1982858"/>
                <a:gd name="connsiteY1-192" fmla="*/ 120950 h 4907713"/>
                <a:gd name="connsiteX2-193" fmla="*/ 1441958 w 1982858"/>
                <a:gd name="connsiteY2-194" fmla="*/ 761033 h 4907713"/>
                <a:gd name="connsiteX3-195" fmla="*/ 1473708 w 1982858"/>
                <a:gd name="connsiteY3-196" fmla="*/ 4119997 h 4907713"/>
                <a:gd name="connsiteX4-197" fmla="*/ 5046 w 1982858"/>
                <a:gd name="connsiteY4-198" fmla="*/ 4692951 h 4907713"/>
                <a:gd name="connsiteX5-199" fmla="*/ 658187 w 1982858"/>
                <a:gd name="connsiteY5-200" fmla="*/ 4183497 h 4907713"/>
                <a:gd name="connsiteX6-201" fmla="*/ 658187 w 1982858"/>
                <a:gd name="connsiteY6-202" fmla="*/ 761033 h 4907713"/>
                <a:gd name="connsiteX0-203" fmla="*/ 658187 w 1982858"/>
                <a:gd name="connsiteY0-204" fmla="*/ 761033 h 4938173"/>
                <a:gd name="connsiteX1-205" fmla="*/ 1977533 w 1982858"/>
                <a:gd name="connsiteY1-206" fmla="*/ 120950 h 4938173"/>
                <a:gd name="connsiteX2-207" fmla="*/ 1441958 w 1982858"/>
                <a:gd name="connsiteY2-208" fmla="*/ 761033 h 4938173"/>
                <a:gd name="connsiteX3-209" fmla="*/ 1473708 w 1982858"/>
                <a:gd name="connsiteY3-210" fmla="*/ 4119997 h 4938173"/>
                <a:gd name="connsiteX4-211" fmla="*/ 5046 w 1982858"/>
                <a:gd name="connsiteY4-212" fmla="*/ 4692951 h 4938173"/>
                <a:gd name="connsiteX5-213" fmla="*/ 658187 w 1982858"/>
                <a:gd name="connsiteY5-214" fmla="*/ 4183497 h 4938173"/>
                <a:gd name="connsiteX6-215" fmla="*/ 658187 w 1982858"/>
                <a:gd name="connsiteY6-216" fmla="*/ 761033 h 4938173"/>
                <a:gd name="connsiteX0-217" fmla="*/ 655383 w 1980054"/>
                <a:gd name="connsiteY0-218" fmla="*/ 761033 h 4938173"/>
                <a:gd name="connsiteX1-219" fmla="*/ 1974729 w 1980054"/>
                <a:gd name="connsiteY1-220" fmla="*/ 120950 h 4938173"/>
                <a:gd name="connsiteX2-221" fmla="*/ 1439154 w 1980054"/>
                <a:gd name="connsiteY2-222" fmla="*/ 761033 h 4938173"/>
                <a:gd name="connsiteX3-223" fmla="*/ 1470904 w 1980054"/>
                <a:gd name="connsiteY3-224" fmla="*/ 4119997 h 4938173"/>
                <a:gd name="connsiteX4-225" fmla="*/ 2242 w 1980054"/>
                <a:gd name="connsiteY4-226" fmla="*/ 4692951 h 4938173"/>
                <a:gd name="connsiteX5-227" fmla="*/ 655383 w 1980054"/>
                <a:gd name="connsiteY5-228" fmla="*/ 4183497 h 4938173"/>
                <a:gd name="connsiteX6-229" fmla="*/ 655383 w 1980054"/>
                <a:gd name="connsiteY6-230" fmla="*/ 761033 h 4938173"/>
                <a:gd name="connsiteX0-231" fmla="*/ 655383 w 1980245"/>
                <a:gd name="connsiteY0-232" fmla="*/ 761033 h 4938173"/>
                <a:gd name="connsiteX1-233" fmla="*/ 1974729 w 1980245"/>
                <a:gd name="connsiteY1-234" fmla="*/ 120950 h 4938173"/>
                <a:gd name="connsiteX2-235" fmla="*/ 1464554 w 1980245"/>
                <a:gd name="connsiteY2-236" fmla="*/ 557833 h 4938173"/>
                <a:gd name="connsiteX3-237" fmla="*/ 1470904 w 1980245"/>
                <a:gd name="connsiteY3-238" fmla="*/ 4119997 h 4938173"/>
                <a:gd name="connsiteX4-239" fmla="*/ 2242 w 1980245"/>
                <a:gd name="connsiteY4-240" fmla="*/ 4692951 h 4938173"/>
                <a:gd name="connsiteX5-241" fmla="*/ 655383 w 1980245"/>
                <a:gd name="connsiteY5-242" fmla="*/ 4183497 h 4938173"/>
                <a:gd name="connsiteX6-243" fmla="*/ 655383 w 1980245"/>
                <a:gd name="connsiteY6-244" fmla="*/ 761033 h 4938173"/>
                <a:gd name="connsiteX0-245" fmla="*/ 655383 w 2049599"/>
                <a:gd name="connsiteY0-246" fmla="*/ 731526 h 4908666"/>
                <a:gd name="connsiteX1-247" fmla="*/ 2044579 w 2049599"/>
                <a:gd name="connsiteY1-248" fmla="*/ 148593 h 4908666"/>
                <a:gd name="connsiteX2-249" fmla="*/ 1464554 w 2049599"/>
                <a:gd name="connsiteY2-250" fmla="*/ 528326 h 4908666"/>
                <a:gd name="connsiteX3-251" fmla="*/ 1470904 w 2049599"/>
                <a:gd name="connsiteY3-252" fmla="*/ 4090490 h 4908666"/>
                <a:gd name="connsiteX4-253" fmla="*/ 2242 w 2049599"/>
                <a:gd name="connsiteY4-254" fmla="*/ 4663444 h 4908666"/>
                <a:gd name="connsiteX5-255" fmla="*/ 655383 w 2049599"/>
                <a:gd name="connsiteY5-256" fmla="*/ 4153990 h 4908666"/>
                <a:gd name="connsiteX6-257" fmla="*/ 655383 w 2049599"/>
                <a:gd name="connsiteY6-258" fmla="*/ 731526 h 4908666"/>
                <a:gd name="connsiteX0-259" fmla="*/ 655383 w 2044579"/>
                <a:gd name="connsiteY0-260" fmla="*/ 731526 h 4908666"/>
                <a:gd name="connsiteX1-261" fmla="*/ 2044579 w 2044579"/>
                <a:gd name="connsiteY1-262" fmla="*/ 148593 h 4908666"/>
                <a:gd name="connsiteX2-263" fmla="*/ 1464554 w 2044579"/>
                <a:gd name="connsiteY2-264" fmla="*/ 528326 h 4908666"/>
                <a:gd name="connsiteX3-265" fmla="*/ 1470904 w 2044579"/>
                <a:gd name="connsiteY3-266" fmla="*/ 4090490 h 4908666"/>
                <a:gd name="connsiteX4-267" fmla="*/ 2242 w 2044579"/>
                <a:gd name="connsiteY4-268" fmla="*/ 4663444 h 4908666"/>
                <a:gd name="connsiteX5-269" fmla="*/ 655383 w 2044579"/>
                <a:gd name="connsiteY5-270" fmla="*/ 4153990 h 4908666"/>
                <a:gd name="connsiteX6-271" fmla="*/ 655383 w 2044579"/>
                <a:gd name="connsiteY6-272" fmla="*/ 731526 h 4908666"/>
                <a:gd name="connsiteX0-273" fmla="*/ 655383 w 2044579"/>
                <a:gd name="connsiteY0-274" fmla="*/ 765358 h 4942498"/>
                <a:gd name="connsiteX1-275" fmla="*/ 2044579 w 2044579"/>
                <a:gd name="connsiteY1-276" fmla="*/ 182425 h 4942498"/>
                <a:gd name="connsiteX2-277" fmla="*/ 1464554 w 2044579"/>
                <a:gd name="connsiteY2-278" fmla="*/ 562158 h 4942498"/>
                <a:gd name="connsiteX3-279" fmla="*/ 1470904 w 2044579"/>
                <a:gd name="connsiteY3-280" fmla="*/ 4124322 h 4942498"/>
                <a:gd name="connsiteX4-281" fmla="*/ 2242 w 2044579"/>
                <a:gd name="connsiteY4-282" fmla="*/ 4697276 h 4942498"/>
                <a:gd name="connsiteX5-283" fmla="*/ 655383 w 2044579"/>
                <a:gd name="connsiteY5-284" fmla="*/ 4187822 h 4942498"/>
                <a:gd name="connsiteX6-285" fmla="*/ 655383 w 2044579"/>
                <a:gd name="connsiteY6-286" fmla="*/ 765358 h 4942498"/>
                <a:gd name="connsiteX0-287" fmla="*/ 655383 w 2044579"/>
                <a:gd name="connsiteY0-288" fmla="*/ 755574 h 4932714"/>
                <a:gd name="connsiteX1-289" fmla="*/ 2044579 w 2044579"/>
                <a:gd name="connsiteY1-290" fmla="*/ 172641 h 4932714"/>
                <a:gd name="connsiteX2-291" fmla="*/ 1464554 w 2044579"/>
                <a:gd name="connsiteY2-292" fmla="*/ 552374 h 4932714"/>
                <a:gd name="connsiteX3-293" fmla="*/ 1470904 w 2044579"/>
                <a:gd name="connsiteY3-294" fmla="*/ 4114538 h 4932714"/>
                <a:gd name="connsiteX4-295" fmla="*/ 2242 w 2044579"/>
                <a:gd name="connsiteY4-296" fmla="*/ 4687492 h 4932714"/>
                <a:gd name="connsiteX5-297" fmla="*/ 655383 w 2044579"/>
                <a:gd name="connsiteY5-298" fmla="*/ 4178038 h 4932714"/>
                <a:gd name="connsiteX6-299" fmla="*/ 655383 w 2044579"/>
                <a:gd name="connsiteY6-300" fmla="*/ 755574 h 4932714"/>
                <a:gd name="connsiteX0-301" fmla="*/ 655383 w 2044579"/>
                <a:gd name="connsiteY0-302" fmla="*/ 755574 h 4932714"/>
                <a:gd name="connsiteX1-303" fmla="*/ 2044579 w 2044579"/>
                <a:gd name="connsiteY1-304" fmla="*/ 172641 h 4932714"/>
                <a:gd name="connsiteX2-305" fmla="*/ 1464554 w 2044579"/>
                <a:gd name="connsiteY2-306" fmla="*/ 552374 h 4932714"/>
                <a:gd name="connsiteX3-307" fmla="*/ 1470904 w 2044579"/>
                <a:gd name="connsiteY3-308" fmla="*/ 4114538 h 4932714"/>
                <a:gd name="connsiteX4-309" fmla="*/ 2242 w 2044579"/>
                <a:gd name="connsiteY4-310" fmla="*/ 4687492 h 4932714"/>
                <a:gd name="connsiteX5-311" fmla="*/ 655383 w 2044579"/>
                <a:gd name="connsiteY5-312" fmla="*/ 4178038 h 4932714"/>
                <a:gd name="connsiteX6-313" fmla="*/ 655383 w 2044579"/>
                <a:gd name="connsiteY6-314" fmla="*/ 755574 h 4932714"/>
                <a:gd name="connsiteX0-315" fmla="*/ 655383 w 2044579"/>
                <a:gd name="connsiteY0-316" fmla="*/ 755574 h 4932714"/>
                <a:gd name="connsiteX1-317" fmla="*/ 2044579 w 2044579"/>
                <a:gd name="connsiteY1-318" fmla="*/ 172641 h 4932714"/>
                <a:gd name="connsiteX2-319" fmla="*/ 1464554 w 2044579"/>
                <a:gd name="connsiteY2-320" fmla="*/ 552374 h 4932714"/>
                <a:gd name="connsiteX3-321" fmla="*/ 1470904 w 2044579"/>
                <a:gd name="connsiteY3-322" fmla="*/ 4114538 h 4932714"/>
                <a:gd name="connsiteX4-323" fmla="*/ 2242 w 2044579"/>
                <a:gd name="connsiteY4-324" fmla="*/ 4687492 h 4932714"/>
                <a:gd name="connsiteX5-325" fmla="*/ 655383 w 2044579"/>
                <a:gd name="connsiteY5-326" fmla="*/ 4178038 h 4932714"/>
                <a:gd name="connsiteX6-327" fmla="*/ 655383 w 2044579"/>
                <a:gd name="connsiteY6-328" fmla="*/ 755574 h 4932714"/>
                <a:gd name="connsiteX0-329" fmla="*/ 655383 w 2050929"/>
                <a:gd name="connsiteY0-330" fmla="*/ 758871 h 4936011"/>
                <a:gd name="connsiteX1-331" fmla="*/ 2050929 w 2050929"/>
                <a:gd name="connsiteY1-332" fmla="*/ 169588 h 4936011"/>
                <a:gd name="connsiteX2-333" fmla="*/ 1464554 w 2050929"/>
                <a:gd name="connsiteY2-334" fmla="*/ 555671 h 4936011"/>
                <a:gd name="connsiteX3-335" fmla="*/ 1470904 w 2050929"/>
                <a:gd name="connsiteY3-336" fmla="*/ 4117835 h 4936011"/>
                <a:gd name="connsiteX4-337" fmla="*/ 2242 w 2050929"/>
                <a:gd name="connsiteY4-338" fmla="*/ 4690789 h 4936011"/>
                <a:gd name="connsiteX5-339" fmla="*/ 655383 w 2050929"/>
                <a:gd name="connsiteY5-340" fmla="*/ 4181335 h 4936011"/>
                <a:gd name="connsiteX6-341" fmla="*/ 655383 w 2050929"/>
                <a:gd name="connsiteY6-342" fmla="*/ 758871 h 4936011"/>
                <a:gd name="connsiteX0-343" fmla="*/ 655383 w 2063629"/>
                <a:gd name="connsiteY0-344" fmla="*/ 758871 h 4936011"/>
                <a:gd name="connsiteX1-345" fmla="*/ 2063629 w 2063629"/>
                <a:gd name="connsiteY1-346" fmla="*/ 169588 h 4936011"/>
                <a:gd name="connsiteX2-347" fmla="*/ 1464554 w 2063629"/>
                <a:gd name="connsiteY2-348" fmla="*/ 555671 h 4936011"/>
                <a:gd name="connsiteX3-349" fmla="*/ 1470904 w 2063629"/>
                <a:gd name="connsiteY3-350" fmla="*/ 4117835 h 4936011"/>
                <a:gd name="connsiteX4-351" fmla="*/ 2242 w 2063629"/>
                <a:gd name="connsiteY4-352" fmla="*/ 4690789 h 4936011"/>
                <a:gd name="connsiteX5-353" fmla="*/ 655383 w 2063629"/>
                <a:gd name="connsiteY5-354" fmla="*/ 4181335 h 4936011"/>
                <a:gd name="connsiteX6-355" fmla="*/ 655383 w 2063629"/>
                <a:gd name="connsiteY6-356" fmla="*/ 758871 h 4936011"/>
                <a:gd name="connsiteX0-357" fmla="*/ 655383 w 2063629"/>
                <a:gd name="connsiteY0-358" fmla="*/ 749684 h 4926824"/>
                <a:gd name="connsiteX1-359" fmla="*/ 2063629 w 2063629"/>
                <a:gd name="connsiteY1-360" fmla="*/ 160401 h 4926824"/>
                <a:gd name="connsiteX2-361" fmla="*/ 1464554 w 2063629"/>
                <a:gd name="connsiteY2-362" fmla="*/ 546484 h 4926824"/>
                <a:gd name="connsiteX3-363" fmla="*/ 1470904 w 2063629"/>
                <a:gd name="connsiteY3-364" fmla="*/ 4108648 h 4926824"/>
                <a:gd name="connsiteX4-365" fmla="*/ 2242 w 2063629"/>
                <a:gd name="connsiteY4-366" fmla="*/ 4681602 h 4926824"/>
                <a:gd name="connsiteX5-367" fmla="*/ 655383 w 2063629"/>
                <a:gd name="connsiteY5-368" fmla="*/ 4172148 h 4926824"/>
                <a:gd name="connsiteX6-369" fmla="*/ 655383 w 2063629"/>
                <a:gd name="connsiteY6-370" fmla="*/ 749684 h 4926824"/>
                <a:gd name="connsiteX0-371" fmla="*/ 636333 w 2063629"/>
                <a:gd name="connsiteY0-372" fmla="*/ 795790 h 4890380"/>
                <a:gd name="connsiteX1-373" fmla="*/ 2063629 w 2063629"/>
                <a:gd name="connsiteY1-374" fmla="*/ 123957 h 4890380"/>
                <a:gd name="connsiteX2-375" fmla="*/ 1464554 w 2063629"/>
                <a:gd name="connsiteY2-376" fmla="*/ 510040 h 4890380"/>
                <a:gd name="connsiteX3-377" fmla="*/ 1470904 w 2063629"/>
                <a:gd name="connsiteY3-378" fmla="*/ 4072204 h 4890380"/>
                <a:gd name="connsiteX4-379" fmla="*/ 2242 w 2063629"/>
                <a:gd name="connsiteY4-380" fmla="*/ 4645158 h 4890380"/>
                <a:gd name="connsiteX5-381" fmla="*/ 655383 w 2063629"/>
                <a:gd name="connsiteY5-382" fmla="*/ 4135704 h 4890380"/>
                <a:gd name="connsiteX6-383" fmla="*/ 636333 w 2063629"/>
                <a:gd name="connsiteY6-384" fmla="*/ 795790 h 4890380"/>
                <a:gd name="connsiteX0-385" fmla="*/ 636333 w 2063629"/>
                <a:gd name="connsiteY0-386" fmla="*/ 823566 h 4918156"/>
                <a:gd name="connsiteX1-387" fmla="*/ 2063629 w 2063629"/>
                <a:gd name="connsiteY1-388" fmla="*/ 151733 h 4918156"/>
                <a:gd name="connsiteX2-389" fmla="*/ 1464554 w 2063629"/>
                <a:gd name="connsiteY2-390" fmla="*/ 537816 h 4918156"/>
                <a:gd name="connsiteX3-391" fmla="*/ 1470904 w 2063629"/>
                <a:gd name="connsiteY3-392" fmla="*/ 4099980 h 4918156"/>
                <a:gd name="connsiteX4-393" fmla="*/ 2242 w 2063629"/>
                <a:gd name="connsiteY4-394" fmla="*/ 4672934 h 4918156"/>
                <a:gd name="connsiteX5-395" fmla="*/ 655383 w 2063629"/>
                <a:gd name="connsiteY5-396" fmla="*/ 4163480 h 4918156"/>
                <a:gd name="connsiteX6-397" fmla="*/ 636333 w 2063629"/>
                <a:gd name="connsiteY6-398" fmla="*/ 823566 h 4918156"/>
                <a:gd name="connsiteX0-399" fmla="*/ 636333 w 2063629"/>
                <a:gd name="connsiteY0-400" fmla="*/ 823566 h 4921345"/>
                <a:gd name="connsiteX1-401" fmla="*/ 2063629 w 2063629"/>
                <a:gd name="connsiteY1-402" fmla="*/ 151733 h 4921345"/>
                <a:gd name="connsiteX2-403" fmla="*/ 1464554 w 2063629"/>
                <a:gd name="connsiteY2-404" fmla="*/ 537816 h 4921345"/>
                <a:gd name="connsiteX3-405" fmla="*/ 1464554 w 2063629"/>
                <a:gd name="connsiteY3-406" fmla="*/ 4106330 h 4921345"/>
                <a:gd name="connsiteX4-407" fmla="*/ 2242 w 2063629"/>
                <a:gd name="connsiteY4-408" fmla="*/ 4672934 h 4921345"/>
                <a:gd name="connsiteX5-409" fmla="*/ 655383 w 2063629"/>
                <a:gd name="connsiteY5-410" fmla="*/ 4163480 h 4921345"/>
                <a:gd name="connsiteX6-411" fmla="*/ 636333 w 2063629"/>
                <a:gd name="connsiteY6-412" fmla="*/ 823566 h 4921345"/>
                <a:gd name="connsiteX0-413" fmla="*/ 636333 w 2063629"/>
                <a:gd name="connsiteY0-414" fmla="*/ 823566 h 4909443"/>
                <a:gd name="connsiteX1-415" fmla="*/ 2063629 w 2063629"/>
                <a:gd name="connsiteY1-416" fmla="*/ 151733 h 4909443"/>
                <a:gd name="connsiteX2-417" fmla="*/ 1464554 w 2063629"/>
                <a:gd name="connsiteY2-418" fmla="*/ 537816 h 4909443"/>
                <a:gd name="connsiteX3-419" fmla="*/ 1464554 w 2063629"/>
                <a:gd name="connsiteY3-420" fmla="*/ 4106330 h 4909443"/>
                <a:gd name="connsiteX4-421" fmla="*/ 2242 w 2063629"/>
                <a:gd name="connsiteY4-422" fmla="*/ 4672934 h 4909443"/>
                <a:gd name="connsiteX5-423" fmla="*/ 655383 w 2063629"/>
                <a:gd name="connsiteY5-424" fmla="*/ 4163480 h 4909443"/>
                <a:gd name="connsiteX6-425" fmla="*/ 636333 w 2063629"/>
                <a:gd name="connsiteY6-426" fmla="*/ 823566 h 4909443"/>
                <a:gd name="connsiteX0-427" fmla="*/ 636333 w 2025529"/>
                <a:gd name="connsiteY0-428" fmla="*/ 823566 h 4909443"/>
                <a:gd name="connsiteX1-429" fmla="*/ 2025529 w 2025529"/>
                <a:gd name="connsiteY1-430" fmla="*/ 151733 h 4909443"/>
                <a:gd name="connsiteX2-431" fmla="*/ 1464554 w 2025529"/>
                <a:gd name="connsiteY2-432" fmla="*/ 537816 h 4909443"/>
                <a:gd name="connsiteX3-433" fmla="*/ 1464554 w 2025529"/>
                <a:gd name="connsiteY3-434" fmla="*/ 4106330 h 4909443"/>
                <a:gd name="connsiteX4-435" fmla="*/ 2242 w 2025529"/>
                <a:gd name="connsiteY4-436" fmla="*/ 4672934 h 4909443"/>
                <a:gd name="connsiteX5-437" fmla="*/ 655383 w 2025529"/>
                <a:gd name="connsiteY5-438" fmla="*/ 4163480 h 4909443"/>
                <a:gd name="connsiteX6-439" fmla="*/ 636333 w 2025529"/>
                <a:gd name="connsiteY6-440" fmla="*/ 823566 h 4909443"/>
                <a:gd name="connsiteX0-441" fmla="*/ 636333 w 2025529"/>
                <a:gd name="connsiteY0-442" fmla="*/ 838891 h 4924768"/>
                <a:gd name="connsiteX1-443" fmla="*/ 2025529 w 2025529"/>
                <a:gd name="connsiteY1-444" fmla="*/ 167058 h 4924768"/>
                <a:gd name="connsiteX2-445" fmla="*/ 1464554 w 2025529"/>
                <a:gd name="connsiteY2-446" fmla="*/ 553141 h 4924768"/>
                <a:gd name="connsiteX3-447" fmla="*/ 1464554 w 2025529"/>
                <a:gd name="connsiteY3-448" fmla="*/ 4121655 h 4924768"/>
                <a:gd name="connsiteX4-449" fmla="*/ 2242 w 2025529"/>
                <a:gd name="connsiteY4-450" fmla="*/ 4688259 h 4924768"/>
                <a:gd name="connsiteX5-451" fmla="*/ 655383 w 2025529"/>
                <a:gd name="connsiteY5-452" fmla="*/ 4178805 h 4924768"/>
                <a:gd name="connsiteX6-453" fmla="*/ 636333 w 2025529"/>
                <a:gd name="connsiteY6-454" fmla="*/ 838891 h 4924768"/>
                <a:gd name="connsiteX0-455" fmla="*/ 636333 w 2025529"/>
                <a:gd name="connsiteY0-456" fmla="*/ 838891 h 4924768"/>
                <a:gd name="connsiteX1-457" fmla="*/ 2025529 w 2025529"/>
                <a:gd name="connsiteY1-458" fmla="*/ 167058 h 4924768"/>
                <a:gd name="connsiteX2-459" fmla="*/ 1464554 w 2025529"/>
                <a:gd name="connsiteY2-460" fmla="*/ 553141 h 4924768"/>
                <a:gd name="connsiteX3-461" fmla="*/ 1464554 w 2025529"/>
                <a:gd name="connsiteY3-462" fmla="*/ 4121655 h 4924768"/>
                <a:gd name="connsiteX4-463" fmla="*/ 2242 w 2025529"/>
                <a:gd name="connsiteY4-464" fmla="*/ 4688259 h 4924768"/>
                <a:gd name="connsiteX5-465" fmla="*/ 655383 w 2025529"/>
                <a:gd name="connsiteY5-466" fmla="*/ 4178805 h 4924768"/>
                <a:gd name="connsiteX6-467" fmla="*/ 636333 w 2025529"/>
                <a:gd name="connsiteY6-468" fmla="*/ 838891 h 4924768"/>
                <a:gd name="connsiteX0-469" fmla="*/ 636333 w 2025529"/>
                <a:gd name="connsiteY0-470" fmla="*/ 838891 h 4924768"/>
                <a:gd name="connsiteX1-471" fmla="*/ 2025529 w 2025529"/>
                <a:gd name="connsiteY1-472" fmla="*/ 167058 h 4924768"/>
                <a:gd name="connsiteX2-473" fmla="*/ 1464554 w 2025529"/>
                <a:gd name="connsiteY2-474" fmla="*/ 553141 h 4924768"/>
                <a:gd name="connsiteX3-475" fmla="*/ 1464554 w 2025529"/>
                <a:gd name="connsiteY3-476" fmla="*/ 4121655 h 4924768"/>
                <a:gd name="connsiteX4-477" fmla="*/ 2242 w 2025529"/>
                <a:gd name="connsiteY4-478" fmla="*/ 4688259 h 4924768"/>
                <a:gd name="connsiteX5-479" fmla="*/ 655383 w 2025529"/>
                <a:gd name="connsiteY5-480" fmla="*/ 4178805 h 4924768"/>
                <a:gd name="connsiteX6-481" fmla="*/ 636333 w 2025529"/>
                <a:gd name="connsiteY6-482" fmla="*/ 838891 h 4924768"/>
                <a:gd name="connsiteX0-483" fmla="*/ 629983 w 2025529"/>
                <a:gd name="connsiteY0-484" fmla="*/ 831773 h 4930350"/>
                <a:gd name="connsiteX1-485" fmla="*/ 2025529 w 2025529"/>
                <a:gd name="connsiteY1-486" fmla="*/ 172640 h 4930350"/>
                <a:gd name="connsiteX2-487" fmla="*/ 1464554 w 2025529"/>
                <a:gd name="connsiteY2-488" fmla="*/ 558723 h 4930350"/>
                <a:gd name="connsiteX3-489" fmla="*/ 1464554 w 2025529"/>
                <a:gd name="connsiteY3-490" fmla="*/ 4127237 h 4930350"/>
                <a:gd name="connsiteX4-491" fmla="*/ 2242 w 2025529"/>
                <a:gd name="connsiteY4-492" fmla="*/ 4693841 h 4930350"/>
                <a:gd name="connsiteX5-493" fmla="*/ 655383 w 2025529"/>
                <a:gd name="connsiteY5-494" fmla="*/ 4184387 h 4930350"/>
                <a:gd name="connsiteX6-495" fmla="*/ 629983 w 2025529"/>
                <a:gd name="connsiteY6-496" fmla="*/ 831773 h 4930350"/>
                <a:gd name="connsiteX0-497" fmla="*/ 629983 w 2025529"/>
                <a:gd name="connsiteY0-498" fmla="*/ 838892 h 4924769"/>
                <a:gd name="connsiteX1-499" fmla="*/ 2025529 w 2025529"/>
                <a:gd name="connsiteY1-500" fmla="*/ 167059 h 4924769"/>
                <a:gd name="connsiteX2-501" fmla="*/ 1464554 w 2025529"/>
                <a:gd name="connsiteY2-502" fmla="*/ 553142 h 4924769"/>
                <a:gd name="connsiteX3-503" fmla="*/ 1464554 w 2025529"/>
                <a:gd name="connsiteY3-504" fmla="*/ 4121656 h 4924769"/>
                <a:gd name="connsiteX4-505" fmla="*/ 2242 w 2025529"/>
                <a:gd name="connsiteY4-506" fmla="*/ 4688260 h 4924769"/>
                <a:gd name="connsiteX5-507" fmla="*/ 655383 w 2025529"/>
                <a:gd name="connsiteY5-508" fmla="*/ 4178806 h 4924769"/>
                <a:gd name="connsiteX6-509" fmla="*/ 629983 w 2025529"/>
                <a:gd name="connsiteY6-510" fmla="*/ 838892 h 4924769"/>
                <a:gd name="connsiteX0-511" fmla="*/ 629983 w 2025529"/>
                <a:gd name="connsiteY0-512" fmla="*/ 821906 h 4907783"/>
                <a:gd name="connsiteX1-513" fmla="*/ 2025529 w 2025529"/>
                <a:gd name="connsiteY1-514" fmla="*/ 150073 h 4907783"/>
                <a:gd name="connsiteX2-515" fmla="*/ 1464554 w 2025529"/>
                <a:gd name="connsiteY2-516" fmla="*/ 536156 h 4907783"/>
                <a:gd name="connsiteX3-517" fmla="*/ 1464554 w 2025529"/>
                <a:gd name="connsiteY3-518" fmla="*/ 4104670 h 4907783"/>
                <a:gd name="connsiteX4-519" fmla="*/ 2242 w 2025529"/>
                <a:gd name="connsiteY4-520" fmla="*/ 4671274 h 4907783"/>
                <a:gd name="connsiteX5-521" fmla="*/ 655383 w 2025529"/>
                <a:gd name="connsiteY5-522" fmla="*/ 4161820 h 4907783"/>
                <a:gd name="connsiteX6-523" fmla="*/ 629983 w 2025529"/>
                <a:gd name="connsiteY6-524" fmla="*/ 821906 h 4907783"/>
                <a:gd name="connsiteX0-525" fmla="*/ 636333 w 2025529"/>
                <a:gd name="connsiteY0-526" fmla="*/ 864432 h 4880459"/>
                <a:gd name="connsiteX1-527" fmla="*/ 2025529 w 2025529"/>
                <a:gd name="connsiteY1-528" fmla="*/ 122749 h 4880459"/>
                <a:gd name="connsiteX2-529" fmla="*/ 1464554 w 2025529"/>
                <a:gd name="connsiteY2-530" fmla="*/ 508832 h 4880459"/>
                <a:gd name="connsiteX3-531" fmla="*/ 1464554 w 2025529"/>
                <a:gd name="connsiteY3-532" fmla="*/ 4077346 h 4880459"/>
                <a:gd name="connsiteX4-533" fmla="*/ 2242 w 2025529"/>
                <a:gd name="connsiteY4-534" fmla="*/ 4643950 h 4880459"/>
                <a:gd name="connsiteX5-535" fmla="*/ 655383 w 2025529"/>
                <a:gd name="connsiteY5-536" fmla="*/ 4134496 h 4880459"/>
                <a:gd name="connsiteX6-537" fmla="*/ 636333 w 2025529"/>
                <a:gd name="connsiteY6-538" fmla="*/ 864432 h 4880459"/>
                <a:gd name="connsiteX0-539" fmla="*/ 636333 w 2025529"/>
                <a:gd name="connsiteY0-540" fmla="*/ 900258 h 4916285"/>
                <a:gd name="connsiteX1-541" fmla="*/ 2025529 w 2025529"/>
                <a:gd name="connsiteY1-542" fmla="*/ 158575 h 4916285"/>
                <a:gd name="connsiteX2-543" fmla="*/ 1464554 w 2025529"/>
                <a:gd name="connsiteY2-544" fmla="*/ 544658 h 4916285"/>
                <a:gd name="connsiteX3-545" fmla="*/ 1464554 w 2025529"/>
                <a:gd name="connsiteY3-546" fmla="*/ 4113172 h 4916285"/>
                <a:gd name="connsiteX4-547" fmla="*/ 2242 w 2025529"/>
                <a:gd name="connsiteY4-548" fmla="*/ 4679776 h 4916285"/>
                <a:gd name="connsiteX5-549" fmla="*/ 655383 w 2025529"/>
                <a:gd name="connsiteY5-550" fmla="*/ 4170322 h 4916285"/>
                <a:gd name="connsiteX6-551" fmla="*/ 636333 w 2025529"/>
                <a:gd name="connsiteY6-552" fmla="*/ 900258 h 4916285"/>
                <a:gd name="connsiteX0-553" fmla="*/ 636333 w 2025529"/>
                <a:gd name="connsiteY0-554" fmla="*/ 945812 h 4961839"/>
                <a:gd name="connsiteX1-555" fmla="*/ 2025529 w 2025529"/>
                <a:gd name="connsiteY1-556" fmla="*/ 204129 h 4961839"/>
                <a:gd name="connsiteX2-557" fmla="*/ 1464554 w 2025529"/>
                <a:gd name="connsiteY2-558" fmla="*/ 590212 h 4961839"/>
                <a:gd name="connsiteX3-559" fmla="*/ 1464554 w 2025529"/>
                <a:gd name="connsiteY3-560" fmla="*/ 4158726 h 4961839"/>
                <a:gd name="connsiteX4-561" fmla="*/ 2242 w 2025529"/>
                <a:gd name="connsiteY4-562" fmla="*/ 4725330 h 4961839"/>
                <a:gd name="connsiteX5-563" fmla="*/ 655383 w 2025529"/>
                <a:gd name="connsiteY5-564" fmla="*/ 4215876 h 4961839"/>
                <a:gd name="connsiteX6-565" fmla="*/ 636333 w 2025529"/>
                <a:gd name="connsiteY6-566" fmla="*/ 945812 h 4961839"/>
                <a:gd name="connsiteX0-567" fmla="*/ 636333 w 2027750"/>
                <a:gd name="connsiteY0-568" fmla="*/ 911220 h 4927247"/>
                <a:gd name="connsiteX1-569" fmla="*/ 2025529 w 2027750"/>
                <a:gd name="connsiteY1-570" fmla="*/ 169537 h 4927247"/>
                <a:gd name="connsiteX2-571" fmla="*/ 1464554 w 2027750"/>
                <a:gd name="connsiteY2-572" fmla="*/ 555620 h 4927247"/>
                <a:gd name="connsiteX3-573" fmla="*/ 1464554 w 2027750"/>
                <a:gd name="connsiteY3-574" fmla="*/ 4124134 h 4927247"/>
                <a:gd name="connsiteX4-575" fmla="*/ 2242 w 2027750"/>
                <a:gd name="connsiteY4-576" fmla="*/ 4690738 h 4927247"/>
                <a:gd name="connsiteX5-577" fmla="*/ 655383 w 2027750"/>
                <a:gd name="connsiteY5-578" fmla="*/ 4181284 h 4927247"/>
                <a:gd name="connsiteX6-579" fmla="*/ 636333 w 2027750"/>
                <a:gd name="connsiteY6-580" fmla="*/ 911220 h 4927247"/>
                <a:gd name="connsiteX0-581" fmla="*/ 636333 w 2027722"/>
                <a:gd name="connsiteY0-582" fmla="*/ 832593 h 4848620"/>
                <a:gd name="connsiteX1-583" fmla="*/ 2025529 w 2027722"/>
                <a:gd name="connsiteY1-584" fmla="*/ 90910 h 4848620"/>
                <a:gd name="connsiteX2-585" fmla="*/ 1464554 w 2027722"/>
                <a:gd name="connsiteY2-586" fmla="*/ 476993 h 4848620"/>
                <a:gd name="connsiteX3-587" fmla="*/ 1464554 w 2027722"/>
                <a:gd name="connsiteY3-588" fmla="*/ 4045507 h 4848620"/>
                <a:gd name="connsiteX4-589" fmla="*/ 2242 w 2027722"/>
                <a:gd name="connsiteY4-590" fmla="*/ 4612111 h 4848620"/>
                <a:gd name="connsiteX5-591" fmla="*/ 655383 w 2027722"/>
                <a:gd name="connsiteY5-592" fmla="*/ 4102657 h 4848620"/>
                <a:gd name="connsiteX6-593" fmla="*/ 636333 w 2027722"/>
                <a:gd name="connsiteY6-594" fmla="*/ 832593 h 4848620"/>
                <a:gd name="connsiteX0-595" fmla="*/ 636333 w 2027722"/>
                <a:gd name="connsiteY0-596" fmla="*/ 832593 h 4848620"/>
                <a:gd name="connsiteX1-597" fmla="*/ 2025529 w 2027722"/>
                <a:gd name="connsiteY1-598" fmla="*/ 90910 h 4848620"/>
                <a:gd name="connsiteX2-599" fmla="*/ 1464554 w 2027722"/>
                <a:gd name="connsiteY2-600" fmla="*/ 476993 h 4848620"/>
                <a:gd name="connsiteX3-601" fmla="*/ 1464554 w 2027722"/>
                <a:gd name="connsiteY3-602" fmla="*/ 4045507 h 4848620"/>
                <a:gd name="connsiteX4-603" fmla="*/ 2242 w 2027722"/>
                <a:gd name="connsiteY4-604" fmla="*/ 4612111 h 4848620"/>
                <a:gd name="connsiteX5-605" fmla="*/ 655383 w 2027722"/>
                <a:gd name="connsiteY5-606" fmla="*/ 4102657 h 4848620"/>
                <a:gd name="connsiteX6-607" fmla="*/ 636333 w 2027722"/>
                <a:gd name="connsiteY6-608" fmla="*/ 832593 h 4848620"/>
                <a:gd name="connsiteX0-609" fmla="*/ 636333 w 2025529"/>
                <a:gd name="connsiteY0-610" fmla="*/ 900024 h 4916051"/>
                <a:gd name="connsiteX1-611" fmla="*/ 2025529 w 2025529"/>
                <a:gd name="connsiteY1-612" fmla="*/ 158341 h 4916051"/>
                <a:gd name="connsiteX2-613" fmla="*/ 1464554 w 2025529"/>
                <a:gd name="connsiteY2-614" fmla="*/ 544424 h 4916051"/>
                <a:gd name="connsiteX3-615" fmla="*/ 1464554 w 2025529"/>
                <a:gd name="connsiteY3-616" fmla="*/ 4112938 h 4916051"/>
                <a:gd name="connsiteX4-617" fmla="*/ 2242 w 2025529"/>
                <a:gd name="connsiteY4-618" fmla="*/ 4679542 h 4916051"/>
                <a:gd name="connsiteX5-619" fmla="*/ 655383 w 2025529"/>
                <a:gd name="connsiteY5-620" fmla="*/ 4170088 h 4916051"/>
                <a:gd name="connsiteX6-621" fmla="*/ 636333 w 2025529"/>
                <a:gd name="connsiteY6-622" fmla="*/ 900024 h 4916051"/>
                <a:gd name="connsiteX0-623" fmla="*/ 636333 w 2025529"/>
                <a:gd name="connsiteY0-624" fmla="*/ 900024 h 4916051"/>
                <a:gd name="connsiteX1-625" fmla="*/ 2025529 w 2025529"/>
                <a:gd name="connsiteY1-626" fmla="*/ 158341 h 4916051"/>
                <a:gd name="connsiteX2-627" fmla="*/ 1464554 w 2025529"/>
                <a:gd name="connsiteY2-628" fmla="*/ 544424 h 4916051"/>
                <a:gd name="connsiteX3-629" fmla="*/ 1464554 w 2025529"/>
                <a:gd name="connsiteY3-630" fmla="*/ 4112938 h 4916051"/>
                <a:gd name="connsiteX4-631" fmla="*/ 2242 w 2025529"/>
                <a:gd name="connsiteY4-632" fmla="*/ 4679542 h 4916051"/>
                <a:gd name="connsiteX5-633" fmla="*/ 655383 w 2025529"/>
                <a:gd name="connsiteY5-634" fmla="*/ 4170088 h 4916051"/>
                <a:gd name="connsiteX6-635" fmla="*/ 636333 w 2025529"/>
                <a:gd name="connsiteY6-636" fmla="*/ 900024 h 4916051"/>
                <a:gd name="connsiteX0-637" fmla="*/ 636333 w 2025529"/>
                <a:gd name="connsiteY0-638" fmla="*/ 900024 h 4916051"/>
                <a:gd name="connsiteX1-639" fmla="*/ 2025529 w 2025529"/>
                <a:gd name="connsiteY1-640" fmla="*/ 158341 h 4916051"/>
                <a:gd name="connsiteX2-641" fmla="*/ 1464554 w 2025529"/>
                <a:gd name="connsiteY2-642" fmla="*/ 665074 h 4916051"/>
                <a:gd name="connsiteX3-643" fmla="*/ 1464554 w 2025529"/>
                <a:gd name="connsiteY3-644" fmla="*/ 4112938 h 4916051"/>
                <a:gd name="connsiteX4-645" fmla="*/ 2242 w 2025529"/>
                <a:gd name="connsiteY4-646" fmla="*/ 4679542 h 4916051"/>
                <a:gd name="connsiteX5-647" fmla="*/ 655383 w 2025529"/>
                <a:gd name="connsiteY5-648" fmla="*/ 4170088 h 4916051"/>
                <a:gd name="connsiteX6-649" fmla="*/ 636333 w 2025529"/>
                <a:gd name="connsiteY6-650" fmla="*/ 900024 h 4916051"/>
                <a:gd name="connsiteX0-651" fmla="*/ 636333 w 2025529"/>
                <a:gd name="connsiteY0-652" fmla="*/ 900024 h 4916051"/>
                <a:gd name="connsiteX1-653" fmla="*/ 2025529 w 2025529"/>
                <a:gd name="connsiteY1-654" fmla="*/ 158341 h 4916051"/>
                <a:gd name="connsiteX2-655" fmla="*/ 1458204 w 2025529"/>
                <a:gd name="connsiteY2-656" fmla="*/ 677774 h 4916051"/>
                <a:gd name="connsiteX3-657" fmla="*/ 1464554 w 2025529"/>
                <a:gd name="connsiteY3-658" fmla="*/ 4112938 h 4916051"/>
                <a:gd name="connsiteX4-659" fmla="*/ 2242 w 2025529"/>
                <a:gd name="connsiteY4-660" fmla="*/ 4679542 h 4916051"/>
                <a:gd name="connsiteX5-661" fmla="*/ 655383 w 2025529"/>
                <a:gd name="connsiteY5-662" fmla="*/ 4170088 h 4916051"/>
                <a:gd name="connsiteX6-663" fmla="*/ 636333 w 2025529"/>
                <a:gd name="connsiteY6-664" fmla="*/ 900024 h 4916051"/>
                <a:gd name="connsiteX0-665" fmla="*/ 636333 w 2025529"/>
                <a:gd name="connsiteY0-666" fmla="*/ 900024 h 4916051"/>
                <a:gd name="connsiteX1-667" fmla="*/ 2025529 w 2025529"/>
                <a:gd name="connsiteY1-668" fmla="*/ 158341 h 4916051"/>
                <a:gd name="connsiteX2-669" fmla="*/ 1458204 w 2025529"/>
                <a:gd name="connsiteY2-670" fmla="*/ 677774 h 4916051"/>
                <a:gd name="connsiteX3-671" fmla="*/ 1464554 w 2025529"/>
                <a:gd name="connsiteY3-672" fmla="*/ 4112938 h 4916051"/>
                <a:gd name="connsiteX4-673" fmla="*/ 2242 w 2025529"/>
                <a:gd name="connsiteY4-674" fmla="*/ 4679542 h 4916051"/>
                <a:gd name="connsiteX5-675" fmla="*/ 655383 w 2025529"/>
                <a:gd name="connsiteY5-676" fmla="*/ 4170088 h 4916051"/>
                <a:gd name="connsiteX6-677" fmla="*/ 636333 w 2025529"/>
                <a:gd name="connsiteY6-678" fmla="*/ 900024 h 4916051"/>
                <a:gd name="connsiteX0-679" fmla="*/ 636333 w 2025529"/>
                <a:gd name="connsiteY0-680" fmla="*/ 880186 h 4896213"/>
                <a:gd name="connsiteX1-681" fmla="*/ 2025529 w 2025529"/>
                <a:gd name="connsiteY1-682" fmla="*/ 138503 h 4896213"/>
                <a:gd name="connsiteX2-683" fmla="*/ 1458204 w 2025529"/>
                <a:gd name="connsiteY2-684" fmla="*/ 657936 h 4896213"/>
                <a:gd name="connsiteX3-685" fmla="*/ 1464554 w 2025529"/>
                <a:gd name="connsiteY3-686" fmla="*/ 4093100 h 4896213"/>
                <a:gd name="connsiteX4-687" fmla="*/ 2242 w 2025529"/>
                <a:gd name="connsiteY4-688" fmla="*/ 4659704 h 4896213"/>
                <a:gd name="connsiteX5-689" fmla="*/ 655383 w 2025529"/>
                <a:gd name="connsiteY5-690" fmla="*/ 4150250 h 4896213"/>
                <a:gd name="connsiteX6-691" fmla="*/ 636333 w 2025529"/>
                <a:gd name="connsiteY6-692" fmla="*/ 880186 h 4896213"/>
                <a:gd name="connsiteX0-693" fmla="*/ 636333 w 2025529"/>
                <a:gd name="connsiteY0-694" fmla="*/ 880186 h 4896213"/>
                <a:gd name="connsiteX1-695" fmla="*/ 2025529 w 2025529"/>
                <a:gd name="connsiteY1-696" fmla="*/ 138503 h 4896213"/>
                <a:gd name="connsiteX2-697" fmla="*/ 1458204 w 2025529"/>
                <a:gd name="connsiteY2-698" fmla="*/ 657936 h 4896213"/>
                <a:gd name="connsiteX3-699" fmla="*/ 1464554 w 2025529"/>
                <a:gd name="connsiteY3-700" fmla="*/ 4093100 h 4896213"/>
                <a:gd name="connsiteX4-701" fmla="*/ 2242 w 2025529"/>
                <a:gd name="connsiteY4-702" fmla="*/ 4659704 h 4896213"/>
                <a:gd name="connsiteX5-703" fmla="*/ 655383 w 2025529"/>
                <a:gd name="connsiteY5-704" fmla="*/ 4150250 h 4896213"/>
                <a:gd name="connsiteX6-705" fmla="*/ 636333 w 2025529"/>
                <a:gd name="connsiteY6-706" fmla="*/ 880186 h 4896213"/>
                <a:gd name="connsiteX0-707" fmla="*/ 636333 w 2025529"/>
                <a:gd name="connsiteY0-708" fmla="*/ 880186 h 4896213"/>
                <a:gd name="connsiteX1-709" fmla="*/ 2025529 w 2025529"/>
                <a:gd name="connsiteY1-710" fmla="*/ 138503 h 4896213"/>
                <a:gd name="connsiteX2-711" fmla="*/ 1458204 w 2025529"/>
                <a:gd name="connsiteY2-712" fmla="*/ 657936 h 4896213"/>
                <a:gd name="connsiteX3-713" fmla="*/ 1464554 w 2025529"/>
                <a:gd name="connsiteY3-714" fmla="*/ 4093100 h 4896213"/>
                <a:gd name="connsiteX4-715" fmla="*/ 2242 w 2025529"/>
                <a:gd name="connsiteY4-716" fmla="*/ 4659704 h 4896213"/>
                <a:gd name="connsiteX5-717" fmla="*/ 655383 w 2025529"/>
                <a:gd name="connsiteY5-718" fmla="*/ 4150250 h 4896213"/>
                <a:gd name="connsiteX6-719" fmla="*/ 636333 w 2025529"/>
                <a:gd name="connsiteY6-720" fmla="*/ 880186 h 4896213"/>
                <a:gd name="connsiteX0-721" fmla="*/ 636333 w 2025529"/>
                <a:gd name="connsiteY0-722" fmla="*/ 880186 h 4896213"/>
                <a:gd name="connsiteX1-723" fmla="*/ 2025529 w 2025529"/>
                <a:gd name="connsiteY1-724" fmla="*/ 138503 h 4896213"/>
                <a:gd name="connsiteX2-725" fmla="*/ 1458204 w 2025529"/>
                <a:gd name="connsiteY2-726" fmla="*/ 657936 h 4896213"/>
                <a:gd name="connsiteX3-727" fmla="*/ 1464554 w 2025529"/>
                <a:gd name="connsiteY3-728" fmla="*/ 4093100 h 4896213"/>
                <a:gd name="connsiteX4-729" fmla="*/ 2242 w 2025529"/>
                <a:gd name="connsiteY4-730" fmla="*/ 4659704 h 4896213"/>
                <a:gd name="connsiteX5-731" fmla="*/ 655383 w 2025529"/>
                <a:gd name="connsiteY5-732" fmla="*/ 4150250 h 4896213"/>
                <a:gd name="connsiteX6-733" fmla="*/ 636333 w 2025529"/>
                <a:gd name="connsiteY6-734" fmla="*/ 880186 h 4896213"/>
                <a:gd name="connsiteX0-735" fmla="*/ 636333 w 2025529"/>
                <a:gd name="connsiteY0-736" fmla="*/ 880186 h 4896213"/>
                <a:gd name="connsiteX1-737" fmla="*/ 2025529 w 2025529"/>
                <a:gd name="connsiteY1-738" fmla="*/ 138503 h 4896213"/>
                <a:gd name="connsiteX2-739" fmla="*/ 1458204 w 2025529"/>
                <a:gd name="connsiteY2-740" fmla="*/ 657936 h 4896213"/>
                <a:gd name="connsiteX3-741" fmla="*/ 1464554 w 2025529"/>
                <a:gd name="connsiteY3-742" fmla="*/ 4093100 h 4896213"/>
                <a:gd name="connsiteX4-743" fmla="*/ 2242 w 2025529"/>
                <a:gd name="connsiteY4-744" fmla="*/ 4659704 h 4896213"/>
                <a:gd name="connsiteX5-745" fmla="*/ 655383 w 2025529"/>
                <a:gd name="connsiteY5-746" fmla="*/ 4150250 h 4896213"/>
                <a:gd name="connsiteX6-747" fmla="*/ 636333 w 2025529"/>
                <a:gd name="connsiteY6-748" fmla="*/ 880186 h 4896213"/>
                <a:gd name="connsiteX0-749" fmla="*/ 636333 w 2025529"/>
                <a:gd name="connsiteY0-750" fmla="*/ 880186 h 4896213"/>
                <a:gd name="connsiteX1-751" fmla="*/ 2025529 w 2025529"/>
                <a:gd name="connsiteY1-752" fmla="*/ 138503 h 4896213"/>
                <a:gd name="connsiteX2-753" fmla="*/ 1458204 w 2025529"/>
                <a:gd name="connsiteY2-754" fmla="*/ 657936 h 4896213"/>
                <a:gd name="connsiteX3-755" fmla="*/ 1464554 w 2025529"/>
                <a:gd name="connsiteY3-756" fmla="*/ 4093100 h 4896213"/>
                <a:gd name="connsiteX4-757" fmla="*/ 2242 w 2025529"/>
                <a:gd name="connsiteY4-758" fmla="*/ 4659704 h 4896213"/>
                <a:gd name="connsiteX5-759" fmla="*/ 655383 w 2025529"/>
                <a:gd name="connsiteY5-760" fmla="*/ 4150250 h 4896213"/>
                <a:gd name="connsiteX6-761" fmla="*/ 636333 w 2025529"/>
                <a:gd name="connsiteY6-762" fmla="*/ 880186 h 4896213"/>
                <a:gd name="connsiteX0-763" fmla="*/ 636333 w 2025529"/>
                <a:gd name="connsiteY0-764" fmla="*/ 880186 h 4944558"/>
                <a:gd name="connsiteX1-765" fmla="*/ 2025529 w 2025529"/>
                <a:gd name="connsiteY1-766" fmla="*/ 138503 h 4944558"/>
                <a:gd name="connsiteX2-767" fmla="*/ 1458204 w 2025529"/>
                <a:gd name="connsiteY2-768" fmla="*/ 657936 h 4944558"/>
                <a:gd name="connsiteX3-769" fmla="*/ 1464554 w 2025529"/>
                <a:gd name="connsiteY3-770" fmla="*/ 4093100 h 4944558"/>
                <a:gd name="connsiteX4-771" fmla="*/ 2242 w 2025529"/>
                <a:gd name="connsiteY4-772" fmla="*/ 4659704 h 4944558"/>
                <a:gd name="connsiteX5-773" fmla="*/ 655383 w 2025529"/>
                <a:gd name="connsiteY5-774" fmla="*/ 4150250 h 4944558"/>
                <a:gd name="connsiteX6-775" fmla="*/ 636333 w 2025529"/>
                <a:gd name="connsiteY6-776" fmla="*/ 880186 h 4944558"/>
                <a:gd name="connsiteX0-777" fmla="*/ 636333 w 2025529"/>
                <a:gd name="connsiteY0-778" fmla="*/ 880186 h 5015614"/>
                <a:gd name="connsiteX1-779" fmla="*/ 2025529 w 2025529"/>
                <a:gd name="connsiteY1-780" fmla="*/ 138503 h 5015614"/>
                <a:gd name="connsiteX2-781" fmla="*/ 1458204 w 2025529"/>
                <a:gd name="connsiteY2-782" fmla="*/ 657936 h 5015614"/>
                <a:gd name="connsiteX3-783" fmla="*/ 1464554 w 2025529"/>
                <a:gd name="connsiteY3-784" fmla="*/ 4093100 h 5015614"/>
                <a:gd name="connsiteX4-785" fmla="*/ 2242 w 2025529"/>
                <a:gd name="connsiteY4-786" fmla="*/ 4659704 h 5015614"/>
                <a:gd name="connsiteX5-787" fmla="*/ 655383 w 2025529"/>
                <a:gd name="connsiteY5-788" fmla="*/ 4150250 h 5015614"/>
                <a:gd name="connsiteX6-789" fmla="*/ 636333 w 2025529"/>
                <a:gd name="connsiteY6-790" fmla="*/ 880186 h 5015614"/>
                <a:gd name="connsiteX0-791" fmla="*/ 636333 w 2025529"/>
                <a:gd name="connsiteY0-792" fmla="*/ 880186 h 4800902"/>
                <a:gd name="connsiteX1-793" fmla="*/ 2025529 w 2025529"/>
                <a:gd name="connsiteY1-794" fmla="*/ 138503 h 4800902"/>
                <a:gd name="connsiteX2-795" fmla="*/ 1458204 w 2025529"/>
                <a:gd name="connsiteY2-796" fmla="*/ 657936 h 4800902"/>
                <a:gd name="connsiteX3-797" fmla="*/ 1464554 w 2025529"/>
                <a:gd name="connsiteY3-798" fmla="*/ 4093100 h 4800902"/>
                <a:gd name="connsiteX4-799" fmla="*/ 2242 w 2025529"/>
                <a:gd name="connsiteY4-800" fmla="*/ 4659704 h 4800902"/>
                <a:gd name="connsiteX5-801" fmla="*/ 655383 w 2025529"/>
                <a:gd name="connsiteY5-802" fmla="*/ 4150250 h 4800902"/>
                <a:gd name="connsiteX6-803" fmla="*/ 636333 w 2025529"/>
                <a:gd name="connsiteY6-804" fmla="*/ 880186 h 4800902"/>
                <a:gd name="connsiteX0-805" fmla="*/ 636333 w 2025529"/>
                <a:gd name="connsiteY0-806" fmla="*/ 880186 h 4910204"/>
                <a:gd name="connsiteX1-807" fmla="*/ 2025529 w 2025529"/>
                <a:gd name="connsiteY1-808" fmla="*/ 138503 h 4910204"/>
                <a:gd name="connsiteX2-809" fmla="*/ 1458204 w 2025529"/>
                <a:gd name="connsiteY2-810" fmla="*/ 657936 h 4910204"/>
                <a:gd name="connsiteX3-811" fmla="*/ 1464554 w 2025529"/>
                <a:gd name="connsiteY3-812" fmla="*/ 4093100 h 4910204"/>
                <a:gd name="connsiteX4-813" fmla="*/ 2242 w 2025529"/>
                <a:gd name="connsiteY4-814" fmla="*/ 4659704 h 4910204"/>
                <a:gd name="connsiteX5-815" fmla="*/ 655383 w 2025529"/>
                <a:gd name="connsiteY5-816" fmla="*/ 4150250 h 4910204"/>
                <a:gd name="connsiteX6-817" fmla="*/ 636333 w 2025529"/>
                <a:gd name="connsiteY6-818" fmla="*/ 880186 h 4910204"/>
                <a:gd name="connsiteX0-819" fmla="*/ 636333 w 2025529"/>
                <a:gd name="connsiteY0-820" fmla="*/ 880186 h 4916546"/>
                <a:gd name="connsiteX1-821" fmla="*/ 2025529 w 2025529"/>
                <a:gd name="connsiteY1-822" fmla="*/ 138503 h 4916546"/>
                <a:gd name="connsiteX2-823" fmla="*/ 1458204 w 2025529"/>
                <a:gd name="connsiteY2-824" fmla="*/ 657936 h 4916546"/>
                <a:gd name="connsiteX3-825" fmla="*/ 1464554 w 2025529"/>
                <a:gd name="connsiteY3-826" fmla="*/ 4093100 h 4916546"/>
                <a:gd name="connsiteX4-827" fmla="*/ 2242 w 2025529"/>
                <a:gd name="connsiteY4-828" fmla="*/ 4659704 h 4916546"/>
                <a:gd name="connsiteX5-829" fmla="*/ 655383 w 2025529"/>
                <a:gd name="connsiteY5-830" fmla="*/ 4150250 h 4916546"/>
                <a:gd name="connsiteX6-831" fmla="*/ 636333 w 2025529"/>
                <a:gd name="connsiteY6-832" fmla="*/ 880186 h 4916546"/>
                <a:gd name="connsiteX0-833" fmla="*/ 636333 w 2025529"/>
                <a:gd name="connsiteY0-834" fmla="*/ 880186 h 4913731"/>
                <a:gd name="connsiteX1-835" fmla="*/ 2025529 w 2025529"/>
                <a:gd name="connsiteY1-836" fmla="*/ 138503 h 4913731"/>
                <a:gd name="connsiteX2-837" fmla="*/ 1458204 w 2025529"/>
                <a:gd name="connsiteY2-838" fmla="*/ 657936 h 4913731"/>
                <a:gd name="connsiteX3-839" fmla="*/ 1464554 w 2025529"/>
                <a:gd name="connsiteY3-840" fmla="*/ 4093100 h 4913731"/>
                <a:gd name="connsiteX4-841" fmla="*/ 2242 w 2025529"/>
                <a:gd name="connsiteY4-842" fmla="*/ 4659704 h 4913731"/>
                <a:gd name="connsiteX5-843" fmla="*/ 655383 w 2025529"/>
                <a:gd name="connsiteY5-844" fmla="*/ 4150250 h 4913731"/>
                <a:gd name="connsiteX6-845" fmla="*/ 636333 w 2025529"/>
                <a:gd name="connsiteY6-846" fmla="*/ 880186 h 4913731"/>
                <a:gd name="connsiteX0-847" fmla="*/ 636333 w 2025529"/>
                <a:gd name="connsiteY0-848" fmla="*/ 880186 h 4895593"/>
                <a:gd name="connsiteX1-849" fmla="*/ 2025529 w 2025529"/>
                <a:gd name="connsiteY1-850" fmla="*/ 138503 h 4895593"/>
                <a:gd name="connsiteX2-851" fmla="*/ 1458204 w 2025529"/>
                <a:gd name="connsiteY2-852" fmla="*/ 657936 h 4895593"/>
                <a:gd name="connsiteX3-853" fmla="*/ 1470904 w 2025529"/>
                <a:gd name="connsiteY3-854" fmla="*/ 4010550 h 4895593"/>
                <a:gd name="connsiteX4-855" fmla="*/ 2242 w 2025529"/>
                <a:gd name="connsiteY4-856" fmla="*/ 4659704 h 4895593"/>
                <a:gd name="connsiteX5-857" fmla="*/ 655383 w 2025529"/>
                <a:gd name="connsiteY5-858" fmla="*/ 4150250 h 4895593"/>
                <a:gd name="connsiteX6-859" fmla="*/ 636333 w 2025529"/>
                <a:gd name="connsiteY6-860" fmla="*/ 880186 h 4895593"/>
                <a:gd name="connsiteX0-861" fmla="*/ 636333 w 2025529"/>
                <a:gd name="connsiteY0-862" fmla="*/ 880186 h 4917918"/>
                <a:gd name="connsiteX1-863" fmla="*/ 2025529 w 2025529"/>
                <a:gd name="connsiteY1-864" fmla="*/ 138503 h 4917918"/>
                <a:gd name="connsiteX2-865" fmla="*/ 1458204 w 2025529"/>
                <a:gd name="connsiteY2-866" fmla="*/ 657936 h 4917918"/>
                <a:gd name="connsiteX3-867" fmla="*/ 1470904 w 2025529"/>
                <a:gd name="connsiteY3-868" fmla="*/ 4010550 h 4917918"/>
                <a:gd name="connsiteX4-869" fmla="*/ 2242 w 2025529"/>
                <a:gd name="connsiteY4-870" fmla="*/ 4659704 h 4917918"/>
                <a:gd name="connsiteX5-871" fmla="*/ 655383 w 2025529"/>
                <a:gd name="connsiteY5-872" fmla="*/ 4150250 h 4917918"/>
                <a:gd name="connsiteX6-873" fmla="*/ 636333 w 2025529"/>
                <a:gd name="connsiteY6-874" fmla="*/ 880186 h 4917918"/>
                <a:gd name="connsiteX0-875" fmla="*/ 636333 w 1470913"/>
                <a:gd name="connsiteY0-876" fmla="*/ 1345121 h 5382853"/>
                <a:gd name="connsiteX1-877" fmla="*/ 368179 w 1470913"/>
                <a:gd name="connsiteY1-878" fmla="*/ 41463 h 5382853"/>
                <a:gd name="connsiteX2-879" fmla="*/ 1458204 w 1470913"/>
                <a:gd name="connsiteY2-880" fmla="*/ 1122871 h 5382853"/>
                <a:gd name="connsiteX3-881" fmla="*/ 1470904 w 1470913"/>
                <a:gd name="connsiteY3-882" fmla="*/ 4475485 h 5382853"/>
                <a:gd name="connsiteX4-883" fmla="*/ 2242 w 1470913"/>
                <a:gd name="connsiteY4-884" fmla="*/ 5124639 h 5382853"/>
                <a:gd name="connsiteX5-885" fmla="*/ 655383 w 1470913"/>
                <a:gd name="connsiteY5-886" fmla="*/ 4615185 h 5382853"/>
                <a:gd name="connsiteX6-887" fmla="*/ 636333 w 1470913"/>
                <a:gd name="connsiteY6-888" fmla="*/ 1345121 h 5382853"/>
                <a:gd name="connsiteX0-889" fmla="*/ 636333 w 1470913"/>
                <a:gd name="connsiteY0-890" fmla="*/ 1307191 h 5344923"/>
                <a:gd name="connsiteX1-891" fmla="*/ 368179 w 1470913"/>
                <a:gd name="connsiteY1-892" fmla="*/ 3533 h 5344923"/>
                <a:gd name="connsiteX2-893" fmla="*/ 1458204 w 1470913"/>
                <a:gd name="connsiteY2-894" fmla="*/ 1084941 h 5344923"/>
                <a:gd name="connsiteX3-895" fmla="*/ 1470904 w 1470913"/>
                <a:gd name="connsiteY3-896" fmla="*/ 4437555 h 5344923"/>
                <a:gd name="connsiteX4-897" fmla="*/ 2242 w 1470913"/>
                <a:gd name="connsiteY4-898" fmla="*/ 5086709 h 5344923"/>
                <a:gd name="connsiteX5-899" fmla="*/ 655383 w 1470913"/>
                <a:gd name="connsiteY5-900" fmla="*/ 4577255 h 5344923"/>
                <a:gd name="connsiteX6-901" fmla="*/ 636333 w 1470913"/>
                <a:gd name="connsiteY6-902" fmla="*/ 1307191 h 5344923"/>
                <a:gd name="connsiteX0-903" fmla="*/ 636333 w 1470913"/>
                <a:gd name="connsiteY0-904" fmla="*/ 1311064 h 5348796"/>
                <a:gd name="connsiteX1-905" fmla="*/ 368179 w 1470913"/>
                <a:gd name="connsiteY1-906" fmla="*/ 7406 h 5348796"/>
                <a:gd name="connsiteX2-907" fmla="*/ 1458204 w 1470913"/>
                <a:gd name="connsiteY2-908" fmla="*/ 1088814 h 5348796"/>
                <a:gd name="connsiteX3-909" fmla="*/ 1470904 w 1470913"/>
                <a:gd name="connsiteY3-910" fmla="*/ 4441428 h 5348796"/>
                <a:gd name="connsiteX4-911" fmla="*/ 2242 w 1470913"/>
                <a:gd name="connsiteY4-912" fmla="*/ 5090582 h 5348796"/>
                <a:gd name="connsiteX5-913" fmla="*/ 655383 w 1470913"/>
                <a:gd name="connsiteY5-914" fmla="*/ 4581128 h 5348796"/>
                <a:gd name="connsiteX6-915" fmla="*/ 636333 w 1470913"/>
                <a:gd name="connsiteY6-916" fmla="*/ 1311064 h 5348796"/>
                <a:gd name="connsiteX0-917" fmla="*/ 268154 w 1851699"/>
                <a:gd name="connsiteY0-918" fmla="*/ 1311064 h 5734396"/>
                <a:gd name="connsiteX1-919" fmla="*/ 0 w 1851699"/>
                <a:gd name="connsiteY1-920" fmla="*/ 7406 h 5734396"/>
                <a:gd name="connsiteX2-921" fmla="*/ 1090025 w 1851699"/>
                <a:gd name="connsiteY2-922" fmla="*/ 1088814 h 5734396"/>
                <a:gd name="connsiteX3-923" fmla="*/ 1102725 w 1851699"/>
                <a:gd name="connsiteY3-924" fmla="*/ 4441428 h 5734396"/>
                <a:gd name="connsiteX4-925" fmla="*/ 1691463 w 1851699"/>
                <a:gd name="connsiteY4-926" fmla="*/ 5547782 h 5734396"/>
                <a:gd name="connsiteX5-927" fmla="*/ 287204 w 1851699"/>
                <a:gd name="connsiteY5-928" fmla="*/ 4581128 h 5734396"/>
                <a:gd name="connsiteX6-929" fmla="*/ 268154 w 1851699"/>
                <a:gd name="connsiteY6-930" fmla="*/ 1311064 h 5734396"/>
                <a:gd name="connsiteX0-931" fmla="*/ 268154 w 1851699"/>
                <a:gd name="connsiteY0-932" fmla="*/ 1311064 h 5734396"/>
                <a:gd name="connsiteX1-933" fmla="*/ 0 w 1851699"/>
                <a:gd name="connsiteY1-934" fmla="*/ 7406 h 5734396"/>
                <a:gd name="connsiteX2-935" fmla="*/ 1090025 w 1851699"/>
                <a:gd name="connsiteY2-936" fmla="*/ 1088814 h 5734396"/>
                <a:gd name="connsiteX3-937" fmla="*/ 1102725 w 1851699"/>
                <a:gd name="connsiteY3-938" fmla="*/ 4441428 h 5734396"/>
                <a:gd name="connsiteX4-939" fmla="*/ 1691463 w 1851699"/>
                <a:gd name="connsiteY4-940" fmla="*/ 5547782 h 5734396"/>
                <a:gd name="connsiteX5-941" fmla="*/ 287204 w 1851699"/>
                <a:gd name="connsiteY5-942" fmla="*/ 4581128 h 5734396"/>
                <a:gd name="connsiteX6-943" fmla="*/ 268154 w 1851699"/>
                <a:gd name="connsiteY6-944" fmla="*/ 1311064 h 5734396"/>
                <a:gd name="connsiteX0-945" fmla="*/ 268154 w 1691463"/>
                <a:gd name="connsiteY0-946" fmla="*/ 1311064 h 5609920"/>
                <a:gd name="connsiteX1-947" fmla="*/ 0 w 1691463"/>
                <a:gd name="connsiteY1-948" fmla="*/ 7406 h 5609920"/>
                <a:gd name="connsiteX2-949" fmla="*/ 1090025 w 1691463"/>
                <a:gd name="connsiteY2-950" fmla="*/ 1088814 h 5609920"/>
                <a:gd name="connsiteX3-951" fmla="*/ 1102725 w 1691463"/>
                <a:gd name="connsiteY3-952" fmla="*/ 4441428 h 5609920"/>
                <a:gd name="connsiteX4-953" fmla="*/ 1691463 w 1691463"/>
                <a:gd name="connsiteY4-954" fmla="*/ 5547782 h 5609920"/>
                <a:gd name="connsiteX5-955" fmla="*/ 287204 w 1691463"/>
                <a:gd name="connsiteY5-956" fmla="*/ 4581128 h 5609920"/>
                <a:gd name="connsiteX6-957" fmla="*/ 268154 w 1691463"/>
                <a:gd name="connsiteY6-958" fmla="*/ 1311064 h 5609920"/>
                <a:gd name="connsiteX0-959" fmla="*/ 268154 w 1691463"/>
                <a:gd name="connsiteY0-960" fmla="*/ 1311064 h 5609920"/>
                <a:gd name="connsiteX1-961" fmla="*/ 0 w 1691463"/>
                <a:gd name="connsiteY1-962" fmla="*/ 7406 h 5609920"/>
                <a:gd name="connsiteX2-963" fmla="*/ 1090025 w 1691463"/>
                <a:gd name="connsiteY2-964" fmla="*/ 1088814 h 5609920"/>
                <a:gd name="connsiteX3-965" fmla="*/ 1102725 w 1691463"/>
                <a:gd name="connsiteY3-966" fmla="*/ 4441428 h 5609920"/>
                <a:gd name="connsiteX4-967" fmla="*/ 1691463 w 1691463"/>
                <a:gd name="connsiteY4-968" fmla="*/ 5547782 h 5609920"/>
                <a:gd name="connsiteX5-969" fmla="*/ 287204 w 1691463"/>
                <a:gd name="connsiteY5-970" fmla="*/ 4581128 h 5609920"/>
                <a:gd name="connsiteX6-971" fmla="*/ 268154 w 1691463"/>
                <a:gd name="connsiteY6-972" fmla="*/ 1311064 h 5609920"/>
                <a:gd name="connsiteX0-973" fmla="*/ 268154 w 1691463"/>
                <a:gd name="connsiteY0-974" fmla="*/ 1311064 h 5609920"/>
                <a:gd name="connsiteX1-975" fmla="*/ 0 w 1691463"/>
                <a:gd name="connsiteY1-976" fmla="*/ 7406 h 5609920"/>
                <a:gd name="connsiteX2-977" fmla="*/ 1090025 w 1691463"/>
                <a:gd name="connsiteY2-978" fmla="*/ 1088814 h 5609920"/>
                <a:gd name="connsiteX3-979" fmla="*/ 1102725 w 1691463"/>
                <a:gd name="connsiteY3-980" fmla="*/ 4441428 h 5609920"/>
                <a:gd name="connsiteX4-981" fmla="*/ 1691463 w 1691463"/>
                <a:gd name="connsiteY4-982" fmla="*/ 5547782 h 5609920"/>
                <a:gd name="connsiteX5-983" fmla="*/ 287204 w 1691463"/>
                <a:gd name="connsiteY5-984" fmla="*/ 4581128 h 5609920"/>
                <a:gd name="connsiteX6-985" fmla="*/ 268154 w 1691463"/>
                <a:gd name="connsiteY6-986" fmla="*/ 1311064 h 5609920"/>
                <a:gd name="connsiteX0-987" fmla="*/ 268154 w 1691463"/>
                <a:gd name="connsiteY0-988" fmla="*/ 1311064 h 5607064"/>
                <a:gd name="connsiteX1-989" fmla="*/ 0 w 1691463"/>
                <a:gd name="connsiteY1-990" fmla="*/ 7406 h 5607064"/>
                <a:gd name="connsiteX2-991" fmla="*/ 1090025 w 1691463"/>
                <a:gd name="connsiteY2-992" fmla="*/ 1088814 h 5607064"/>
                <a:gd name="connsiteX3-993" fmla="*/ 1102725 w 1691463"/>
                <a:gd name="connsiteY3-994" fmla="*/ 4441428 h 5607064"/>
                <a:gd name="connsiteX4-995" fmla="*/ 1691463 w 1691463"/>
                <a:gd name="connsiteY4-996" fmla="*/ 5547782 h 5607064"/>
                <a:gd name="connsiteX5-997" fmla="*/ 258629 w 1691463"/>
                <a:gd name="connsiteY5-998" fmla="*/ 4552553 h 5607064"/>
                <a:gd name="connsiteX6-999" fmla="*/ 268154 w 1691463"/>
                <a:gd name="connsiteY6-1000" fmla="*/ 1311064 h 5607064"/>
                <a:gd name="connsiteX0-1001" fmla="*/ 268154 w 1607643"/>
                <a:gd name="connsiteY0-1002" fmla="*/ 1311064 h 5662635"/>
                <a:gd name="connsiteX1-1003" fmla="*/ 0 w 1607643"/>
                <a:gd name="connsiteY1-1004" fmla="*/ 7406 h 5662635"/>
                <a:gd name="connsiteX2-1005" fmla="*/ 1090025 w 1607643"/>
                <a:gd name="connsiteY2-1006" fmla="*/ 1088814 h 5662635"/>
                <a:gd name="connsiteX3-1007" fmla="*/ 1102725 w 1607643"/>
                <a:gd name="connsiteY3-1008" fmla="*/ 4441428 h 5662635"/>
                <a:gd name="connsiteX4-1009" fmla="*/ 1607643 w 1607643"/>
                <a:gd name="connsiteY4-1010" fmla="*/ 5608742 h 5662635"/>
                <a:gd name="connsiteX5-1011" fmla="*/ 258629 w 1607643"/>
                <a:gd name="connsiteY5-1012" fmla="*/ 4552553 h 5662635"/>
                <a:gd name="connsiteX6-1013" fmla="*/ 268154 w 1607643"/>
                <a:gd name="connsiteY6-1014" fmla="*/ 1311064 h 5662635"/>
                <a:gd name="connsiteX0-1015" fmla="*/ 268154 w 1607643"/>
                <a:gd name="connsiteY0-1016" fmla="*/ 1311064 h 5641715"/>
                <a:gd name="connsiteX1-1017" fmla="*/ 0 w 1607643"/>
                <a:gd name="connsiteY1-1018" fmla="*/ 7406 h 5641715"/>
                <a:gd name="connsiteX2-1019" fmla="*/ 1090025 w 1607643"/>
                <a:gd name="connsiteY2-1020" fmla="*/ 1088814 h 5641715"/>
                <a:gd name="connsiteX3-1021" fmla="*/ 1102725 w 1607643"/>
                <a:gd name="connsiteY3-1022" fmla="*/ 4441428 h 5641715"/>
                <a:gd name="connsiteX4-1023" fmla="*/ 1607643 w 1607643"/>
                <a:gd name="connsiteY4-1024" fmla="*/ 5608742 h 5641715"/>
                <a:gd name="connsiteX5-1025" fmla="*/ 258629 w 1607643"/>
                <a:gd name="connsiteY5-1026" fmla="*/ 4552553 h 5641715"/>
                <a:gd name="connsiteX6-1027" fmla="*/ 268154 w 1607643"/>
                <a:gd name="connsiteY6-1028" fmla="*/ 1311064 h 5641715"/>
                <a:gd name="connsiteX0-1029" fmla="*/ 268154 w 1607643"/>
                <a:gd name="connsiteY0-1030" fmla="*/ 1311064 h 5641715"/>
                <a:gd name="connsiteX1-1031" fmla="*/ 0 w 1607643"/>
                <a:gd name="connsiteY1-1032" fmla="*/ 7406 h 5641715"/>
                <a:gd name="connsiteX2-1033" fmla="*/ 1090025 w 1607643"/>
                <a:gd name="connsiteY2-1034" fmla="*/ 1088814 h 5641715"/>
                <a:gd name="connsiteX3-1035" fmla="*/ 1102725 w 1607643"/>
                <a:gd name="connsiteY3-1036" fmla="*/ 4441428 h 5641715"/>
                <a:gd name="connsiteX4-1037" fmla="*/ 1607643 w 1607643"/>
                <a:gd name="connsiteY4-1038" fmla="*/ 5608742 h 5641715"/>
                <a:gd name="connsiteX5-1039" fmla="*/ 258629 w 1607643"/>
                <a:gd name="connsiteY5-1040" fmla="*/ 4552553 h 5641715"/>
                <a:gd name="connsiteX6-1041" fmla="*/ 268154 w 1607643"/>
                <a:gd name="connsiteY6-1042" fmla="*/ 1311064 h 56417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607643" h="5641715">
                  <a:moveTo>
                    <a:pt x="268154" y="1311064"/>
                  </a:moveTo>
                  <a:cubicBezTo>
                    <a:pt x="262348" y="182035"/>
                    <a:pt x="332922" y="474131"/>
                    <a:pt x="0" y="7406"/>
                  </a:cubicBezTo>
                  <a:cubicBezTo>
                    <a:pt x="1015121" y="-78319"/>
                    <a:pt x="1081498" y="598475"/>
                    <a:pt x="1090025" y="1088814"/>
                  </a:cubicBezTo>
                  <a:cubicBezTo>
                    <a:pt x="1092142" y="2276202"/>
                    <a:pt x="1100608" y="3254040"/>
                    <a:pt x="1102725" y="4441428"/>
                  </a:cubicBezTo>
                  <a:cubicBezTo>
                    <a:pt x="1106173" y="5108541"/>
                    <a:pt x="954772" y="5715603"/>
                    <a:pt x="1607643" y="5608742"/>
                  </a:cubicBezTo>
                  <a:cubicBezTo>
                    <a:pt x="436947" y="5754157"/>
                    <a:pt x="258629" y="5421534"/>
                    <a:pt x="258629" y="4552553"/>
                  </a:cubicBezTo>
                  <a:lnTo>
                    <a:pt x="268154" y="13110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3" name="任意多边形 40"/>
            <p:cNvSpPr/>
            <p:nvPr/>
          </p:nvSpPr>
          <p:spPr>
            <a:xfrm>
              <a:off x="5853085" y="5331531"/>
              <a:ext cx="898448" cy="438011"/>
            </a:xfrm>
            <a:custGeom>
              <a:avLst/>
              <a:gdLst>
                <a:gd name="connsiteX0" fmla="*/ 1607643 w 1607643"/>
                <a:gd name="connsiteY0" fmla="*/ 5605110 h 5638083"/>
                <a:gd name="connsiteX1" fmla="*/ 1494421 w 1607643"/>
                <a:gd name="connsiteY1" fmla="*/ 5616940 h 5638083"/>
                <a:gd name="connsiteX2" fmla="*/ 1494079 w 1607643"/>
                <a:gd name="connsiteY2" fmla="*/ 5616926 h 5638083"/>
                <a:gd name="connsiteX3" fmla="*/ 296148 w 1607643"/>
                <a:gd name="connsiteY3" fmla="*/ 5054069 h 5638083"/>
                <a:gd name="connsiteX4" fmla="*/ 349485 w 1607643"/>
                <a:gd name="connsiteY4" fmla="*/ 5112438 h 5638083"/>
                <a:gd name="connsiteX5" fmla="*/ 1068920 w 1607643"/>
                <a:gd name="connsiteY5" fmla="*/ 5292143 h 5638083"/>
                <a:gd name="connsiteX6" fmla="*/ 1108421 w 1607643"/>
                <a:gd name="connsiteY6" fmla="*/ 5289943 h 5638083"/>
                <a:gd name="connsiteX7" fmla="*/ 1111650 w 1607643"/>
                <a:gd name="connsiteY7" fmla="*/ 5311693 h 5638083"/>
                <a:gd name="connsiteX8" fmla="*/ 1398643 w 1607643"/>
                <a:gd name="connsiteY8" fmla="*/ 5612995 h 5638083"/>
                <a:gd name="connsiteX9" fmla="*/ 1494079 w 1607643"/>
                <a:gd name="connsiteY9" fmla="*/ 5616926 h 5638083"/>
                <a:gd name="connsiteX10" fmla="*/ 1399568 w 1607643"/>
                <a:gd name="connsiteY10" fmla="*/ 5626759 h 5638083"/>
                <a:gd name="connsiteX11" fmla="*/ 304783 w 1607643"/>
                <a:gd name="connsiteY11" fmla="*/ 5101001 h 5638083"/>
                <a:gd name="connsiteX12" fmla="*/ 903852 w 1607643"/>
                <a:gd name="connsiteY12" fmla="*/ 304110 h 5638083"/>
                <a:gd name="connsiteX13" fmla="*/ 922485 w 1607643"/>
                <a:gd name="connsiteY13" fmla="*/ 328454 h 5638083"/>
                <a:gd name="connsiteX14" fmla="*/ 1090025 w 1607643"/>
                <a:gd name="connsiteY14" fmla="*/ 1085182 h 5638083"/>
                <a:gd name="connsiteX15" fmla="*/ 1102725 w 1607643"/>
                <a:gd name="connsiteY15" fmla="*/ 4437796 h 5638083"/>
                <a:gd name="connsiteX16" fmla="*/ 1091856 w 1607643"/>
                <a:gd name="connsiteY16" fmla="*/ 5128483 h 5638083"/>
                <a:gd name="connsiteX17" fmla="*/ 1097383 w 1607643"/>
                <a:gd name="connsiteY17" fmla="*/ 5206296 h 5638083"/>
                <a:gd name="connsiteX18" fmla="*/ 1057293 w 1607643"/>
                <a:gd name="connsiteY18" fmla="*/ 5171114 h 5638083"/>
                <a:gd name="connsiteX19" fmla="*/ 958085 w 1607643"/>
                <a:gd name="connsiteY19" fmla="*/ 4092820 h 5638083"/>
                <a:gd name="connsiteX20" fmla="*/ 945385 w 1607643"/>
                <a:gd name="connsiteY20" fmla="*/ 740206 h 5638083"/>
                <a:gd name="connsiteX21" fmla="*/ 914223 w 1607643"/>
                <a:gd name="connsiteY21" fmla="*/ 352319 h 5638083"/>
                <a:gd name="connsiteX22" fmla="*/ 91894 w 1607643"/>
                <a:gd name="connsiteY22" fmla="*/ 0 h 5638083"/>
                <a:gd name="connsiteX23" fmla="*/ 112106 w 1607643"/>
                <a:gd name="connsiteY23" fmla="*/ 62263 h 5638083"/>
                <a:gd name="connsiteX24" fmla="*/ 123030 w 1607643"/>
                <a:gd name="connsiteY24" fmla="*/ 168436 h 5638083"/>
                <a:gd name="connsiteX25" fmla="*/ 106869 w 1607643"/>
                <a:gd name="connsiteY25" fmla="*/ 147484 h 5638083"/>
                <a:gd name="connsiteX26" fmla="*/ 0 w 1607643"/>
                <a:gd name="connsiteY26" fmla="*/ 3774 h 5638083"/>
                <a:gd name="connsiteX0-1" fmla="*/ 1607643 w 1607643"/>
                <a:gd name="connsiteY0-2" fmla="*/ 5605110 h 5638083"/>
                <a:gd name="connsiteX1-3" fmla="*/ 1494421 w 1607643"/>
                <a:gd name="connsiteY1-4" fmla="*/ 5616940 h 5638083"/>
                <a:gd name="connsiteX2-5" fmla="*/ 1494079 w 1607643"/>
                <a:gd name="connsiteY2-6" fmla="*/ 5616926 h 5638083"/>
                <a:gd name="connsiteX3-7" fmla="*/ 1607643 w 1607643"/>
                <a:gd name="connsiteY3-8" fmla="*/ 5605110 h 5638083"/>
                <a:gd name="connsiteX4-9" fmla="*/ 296148 w 1607643"/>
                <a:gd name="connsiteY4-10" fmla="*/ 5054069 h 5638083"/>
                <a:gd name="connsiteX5-11" fmla="*/ 349485 w 1607643"/>
                <a:gd name="connsiteY5-12" fmla="*/ 5112438 h 5638083"/>
                <a:gd name="connsiteX6-13" fmla="*/ 1068920 w 1607643"/>
                <a:gd name="connsiteY6-14" fmla="*/ 5292143 h 5638083"/>
                <a:gd name="connsiteX7-15" fmla="*/ 1108421 w 1607643"/>
                <a:gd name="connsiteY7-16" fmla="*/ 5289943 h 5638083"/>
                <a:gd name="connsiteX8-17" fmla="*/ 1111650 w 1607643"/>
                <a:gd name="connsiteY8-18" fmla="*/ 5311693 h 5638083"/>
                <a:gd name="connsiteX9-19" fmla="*/ 1398643 w 1607643"/>
                <a:gd name="connsiteY9-20" fmla="*/ 5612995 h 5638083"/>
                <a:gd name="connsiteX10-21" fmla="*/ 1494079 w 1607643"/>
                <a:gd name="connsiteY10-22" fmla="*/ 5616926 h 5638083"/>
                <a:gd name="connsiteX11-23" fmla="*/ 1399568 w 1607643"/>
                <a:gd name="connsiteY11-24" fmla="*/ 5626759 h 5638083"/>
                <a:gd name="connsiteX12-25" fmla="*/ 304783 w 1607643"/>
                <a:gd name="connsiteY12-26" fmla="*/ 5101001 h 5638083"/>
                <a:gd name="connsiteX13-27" fmla="*/ 296148 w 1607643"/>
                <a:gd name="connsiteY13-28" fmla="*/ 5054069 h 5638083"/>
                <a:gd name="connsiteX14-29" fmla="*/ 903852 w 1607643"/>
                <a:gd name="connsiteY14-30" fmla="*/ 304110 h 5638083"/>
                <a:gd name="connsiteX15-31" fmla="*/ 922485 w 1607643"/>
                <a:gd name="connsiteY15-32" fmla="*/ 328454 h 5638083"/>
                <a:gd name="connsiteX16-33" fmla="*/ 1090025 w 1607643"/>
                <a:gd name="connsiteY16-34" fmla="*/ 1085182 h 5638083"/>
                <a:gd name="connsiteX17-35" fmla="*/ 1102725 w 1607643"/>
                <a:gd name="connsiteY17-36" fmla="*/ 4437796 h 5638083"/>
                <a:gd name="connsiteX18-37" fmla="*/ 1091856 w 1607643"/>
                <a:gd name="connsiteY18-38" fmla="*/ 5128483 h 5638083"/>
                <a:gd name="connsiteX19-39" fmla="*/ 1097383 w 1607643"/>
                <a:gd name="connsiteY19-40" fmla="*/ 5206296 h 5638083"/>
                <a:gd name="connsiteX20-41" fmla="*/ 958085 w 1607643"/>
                <a:gd name="connsiteY20-42" fmla="*/ 4092820 h 5638083"/>
                <a:gd name="connsiteX21-43" fmla="*/ 945385 w 1607643"/>
                <a:gd name="connsiteY21-44" fmla="*/ 740206 h 5638083"/>
                <a:gd name="connsiteX22-45" fmla="*/ 914223 w 1607643"/>
                <a:gd name="connsiteY22-46" fmla="*/ 352319 h 5638083"/>
                <a:gd name="connsiteX23-47" fmla="*/ 903852 w 1607643"/>
                <a:gd name="connsiteY23-48" fmla="*/ 304110 h 5638083"/>
                <a:gd name="connsiteX24-49" fmla="*/ 91894 w 1607643"/>
                <a:gd name="connsiteY24-50" fmla="*/ 0 h 5638083"/>
                <a:gd name="connsiteX25-51" fmla="*/ 112106 w 1607643"/>
                <a:gd name="connsiteY25-52" fmla="*/ 62263 h 5638083"/>
                <a:gd name="connsiteX26-53" fmla="*/ 123030 w 1607643"/>
                <a:gd name="connsiteY26-54" fmla="*/ 168436 h 5638083"/>
                <a:gd name="connsiteX27" fmla="*/ 106869 w 1607643"/>
                <a:gd name="connsiteY27" fmla="*/ 147484 h 5638083"/>
                <a:gd name="connsiteX28" fmla="*/ 0 w 1607643"/>
                <a:gd name="connsiteY28" fmla="*/ 3774 h 5638083"/>
                <a:gd name="connsiteX29" fmla="*/ 91894 w 1607643"/>
                <a:gd name="connsiteY29" fmla="*/ 0 h 5638083"/>
                <a:gd name="connsiteX0-55" fmla="*/ 1607643 w 1607643"/>
                <a:gd name="connsiteY0-56" fmla="*/ 5605110 h 5638083"/>
                <a:gd name="connsiteX1-57" fmla="*/ 1494421 w 1607643"/>
                <a:gd name="connsiteY1-58" fmla="*/ 5616940 h 5638083"/>
                <a:gd name="connsiteX2-59" fmla="*/ 1494079 w 1607643"/>
                <a:gd name="connsiteY2-60" fmla="*/ 5616926 h 5638083"/>
                <a:gd name="connsiteX3-61" fmla="*/ 1607643 w 1607643"/>
                <a:gd name="connsiteY3-62" fmla="*/ 5605110 h 5638083"/>
                <a:gd name="connsiteX4-63" fmla="*/ 296148 w 1607643"/>
                <a:gd name="connsiteY4-64" fmla="*/ 5054069 h 5638083"/>
                <a:gd name="connsiteX5-65" fmla="*/ 349485 w 1607643"/>
                <a:gd name="connsiteY5-66" fmla="*/ 5112438 h 5638083"/>
                <a:gd name="connsiteX6-67" fmla="*/ 1068920 w 1607643"/>
                <a:gd name="connsiteY6-68" fmla="*/ 5292143 h 5638083"/>
                <a:gd name="connsiteX7-69" fmla="*/ 1108421 w 1607643"/>
                <a:gd name="connsiteY7-70" fmla="*/ 5289943 h 5638083"/>
                <a:gd name="connsiteX8-71" fmla="*/ 1111650 w 1607643"/>
                <a:gd name="connsiteY8-72" fmla="*/ 5311693 h 5638083"/>
                <a:gd name="connsiteX9-73" fmla="*/ 1398643 w 1607643"/>
                <a:gd name="connsiteY9-74" fmla="*/ 5612995 h 5638083"/>
                <a:gd name="connsiteX10-75" fmla="*/ 1494079 w 1607643"/>
                <a:gd name="connsiteY10-76" fmla="*/ 5616926 h 5638083"/>
                <a:gd name="connsiteX11-77" fmla="*/ 1399568 w 1607643"/>
                <a:gd name="connsiteY11-78" fmla="*/ 5626759 h 5638083"/>
                <a:gd name="connsiteX12-79" fmla="*/ 304783 w 1607643"/>
                <a:gd name="connsiteY12-80" fmla="*/ 5101001 h 5638083"/>
                <a:gd name="connsiteX13-81" fmla="*/ 296148 w 1607643"/>
                <a:gd name="connsiteY13-82" fmla="*/ 5054069 h 5638083"/>
                <a:gd name="connsiteX14-83" fmla="*/ 903852 w 1607643"/>
                <a:gd name="connsiteY14-84" fmla="*/ 304110 h 5638083"/>
                <a:gd name="connsiteX15-85" fmla="*/ 922485 w 1607643"/>
                <a:gd name="connsiteY15-86" fmla="*/ 328454 h 5638083"/>
                <a:gd name="connsiteX16-87" fmla="*/ 1090025 w 1607643"/>
                <a:gd name="connsiteY16-88" fmla="*/ 1085182 h 5638083"/>
                <a:gd name="connsiteX17-89" fmla="*/ 1102725 w 1607643"/>
                <a:gd name="connsiteY17-90" fmla="*/ 4437796 h 5638083"/>
                <a:gd name="connsiteX18-91" fmla="*/ 1091856 w 1607643"/>
                <a:gd name="connsiteY18-92" fmla="*/ 5128483 h 5638083"/>
                <a:gd name="connsiteX19-93" fmla="*/ 958085 w 1607643"/>
                <a:gd name="connsiteY19-94" fmla="*/ 4092820 h 5638083"/>
                <a:gd name="connsiteX20-95" fmla="*/ 945385 w 1607643"/>
                <a:gd name="connsiteY20-96" fmla="*/ 740206 h 5638083"/>
                <a:gd name="connsiteX21-97" fmla="*/ 914223 w 1607643"/>
                <a:gd name="connsiteY21-98" fmla="*/ 352319 h 5638083"/>
                <a:gd name="connsiteX22-99" fmla="*/ 903852 w 1607643"/>
                <a:gd name="connsiteY22-100" fmla="*/ 304110 h 5638083"/>
                <a:gd name="connsiteX23-101" fmla="*/ 91894 w 1607643"/>
                <a:gd name="connsiteY23-102" fmla="*/ 0 h 5638083"/>
                <a:gd name="connsiteX24-103" fmla="*/ 112106 w 1607643"/>
                <a:gd name="connsiteY24-104" fmla="*/ 62263 h 5638083"/>
                <a:gd name="connsiteX25-105" fmla="*/ 123030 w 1607643"/>
                <a:gd name="connsiteY25-106" fmla="*/ 168436 h 5638083"/>
                <a:gd name="connsiteX26-107" fmla="*/ 106869 w 1607643"/>
                <a:gd name="connsiteY26-108" fmla="*/ 147484 h 5638083"/>
                <a:gd name="connsiteX27-109" fmla="*/ 0 w 1607643"/>
                <a:gd name="connsiteY27-110" fmla="*/ 3774 h 5638083"/>
                <a:gd name="connsiteX28-111" fmla="*/ 91894 w 1607643"/>
                <a:gd name="connsiteY28-112" fmla="*/ 0 h 5638083"/>
                <a:gd name="connsiteX0-113" fmla="*/ 1607643 w 1607643"/>
                <a:gd name="connsiteY0-114" fmla="*/ 5605110 h 5638083"/>
                <a:gd name="connsiteX1-115" fmla="*/ 1494421 w 1607643"/>
                <a:gd name="connsiteY1-116" fmla="*/ 5616940 h 5638083"/>
                <a:gd name="connsiteX2-117" fmla="*/ 1494079 w 1607643"/>
                <a:gd name="connsiteY2-118" fmla="*/ 5616926 h 5638083"/>
                <a:gd name="connsiteX3-119" fmla="*/ 1607643 w 1607643"/>
                <a:gd name="connsiteY3-120" fmla="*/ 5605110 h 5638083"/>
                <a:gd name="connsiteX4-121" fmla="*/ 296148 w 1607643"/>
                <a:gd name="connsiteY4-122" fmla="*/ 5054069 h 5638083"/>
                <a:gd name="connsiteX5-123" fmla="*/ 349485 w 1607643"/>
                <a:gd name="connsiteY5-124" fmla="*/ 5112438 h 5638083"/>
                <a:gd name="connsiteX6-125" fmla="*/ 1068920 w 1607643"/>
                <a:gd name="connsiteY6-126" fmla="*/ 5292143 h 5638083"/>
                <a:gd name="connsiteX7-127" fmla="*/ 1108421 w 1607643"/>
                <a:gd name="connsiteY7-128" fmla="*/ 5289943 h 5638083"/>
                <a:gd name="connsiteX8-129" fmla="*/ 1111650 w 1607643"/>
                <a:gd name="connsiteY8-130" fmla="*/ 5311693 h 5638083"/>
                <a:gd name="connsiteX9-131" fmla="*/ 1398643 w 1607643"/>
                <a:gd name="connsiteY9-132" fmla="*/ 5612995 h 5638083"/>
                <a:gd name="connsiteX10-133" fmla="*/ 1494079 w 1607643"/>
                <a:gd name="connsiteY10-134" fmla="*/ 5616926 h 5638083"/>
                <a:gd name="connsiteX11-135" fmla="*/ 1399568 w 1607643"/>
                <a:gd name="connsiteY11-136" fmla="*/ 5626759 h 5638083"/>
                <a:gd name="connsiteX12-137" fmla="*/ 304783 w 1607643"/>
                <a:gd name="connsiteY12-138" fmla="*/ 5101001 h 5638083"/>
                <a:gd name="connsiteX13-139" fmla="*/ 296148 w 1607643"/>
                <a:gd name="connsiteY13-140" fmla="*/ 5054069 h 5638083"/>
                <a:gd name="connsiteX14-141" fmla="*/ 903852 w 1607643"/>
                <a:gd name="connsiteY14-142" fmla="*/ 304110 h 5638083"/>
                <a:gd name="connsiteX15-143" fmla="*/ 922485 w 1607643"/>
                <a:gd name="connsiteY15-144" fmla="*/ 328454 h 5638083"/>
                <a:gd name="connsiteX16-145" fmla="*/ 1090025 w 1607643"/>
                <a:gd name="connsiteY16-146" fmla="*/ 1085182 h 5638083"/>
                <a:gd name="connsiteX17-147" fmla="*/ 1102725 w 1607643"/>
                <a:gd name="connsiteY17-148" fmla="*/ 4437796 h 5638083"/>
                <a:gd name="connsiteX18-149" fmla="*/ 958085 w 1607643"/>
                <a:gd name="connsiteY18-150" fmla="*/ 4092820 h 5638083"/>
                <a:gd name="connsiteX19-151" fmla="*/ 945385 w 1607643"/>
                <a:gd name="connsiteY19-152" fmla="*/ 740206 h 5638083"/>
                <a:gd name="connsiteX20-153" fmla="*/ 914223 w 1607643"/>
                <a:gd name="connsiteY20-154" fmla="*/ 352319 h 5638083"/>
                <a:gd name="connsiteX21-155" fmla="*/ 903852 w 1607643"/>
                <a:gd name="connsiteY21-156" fmla="*/ 304110 h 5638083"/>
                <a:gd name="connsiteX22-157" fmla="*/ 91894 w 1607643"/>
                <a:gd name="connsiteY22-158" fmla="*/ 0 h 5638083"/>
                <a:gd name="connsiteX23-159" fmla="*/ 112106 w 1607643"/>
                <a:gd name="connsiteY23-160" fmla="*/ 62263 h 5638083"/>
                <a:gd name="connsiteX24-161" fmla="*/ 123030 w 1607643"/>
                <a:gd name="connsiteY24-162" fmla="*/ 168436 h 5638083"/>
                <a:gd name="connsiteX25-163" fmla="*/ 106869 w 1607643"/>
                <a:gd name="connsiteY25-164" fmla="*/ 147484 h 5638083"/>
                <a:gd name="connsiteX26-165" fmla="*/ 0 w 1607643"/>
                <a:gd name="connsiteY26-166" fmla="*/ 3774 h 5638083"/>
                <a:gd name="connsiteX27-167" fmla="*/ 91894 w 1607643"/>
                <a:gd name="connsiteY27-168" fmla="*/ 0 h 5638083"/>
                <a:gd name="connsiteX0-169" fmla="*/ 1607643 w 1607643"/>
                <a:gd name="connsiteY0-170" fmla="*/ 5605110 h 5638083"/>
                <a:gd name="connsiteX1-171" fmla="*/ 1494421 w 1607643"/>
                <a:gd name="connsiteY1-172" fmla="*/ 5616940 h 5638083"/>
                <a:gd name="connsiteX2-173" fmla="*/ 1494079 w 1607643"/>
                <a:gd name="connsiteY2-174" fmla="*/ 5616926 h 5638083"/>
                <a:gd name="connsiteX3-175" fmla="*/ 1607643 w 1607643"/>
                <a:gd name="connsiteY3-176" fmla="*/ 5605110 h 5638083"/>
                <a:gd name="connsiteX4-177" fmla="*/ 296148 w 1607643"/>
                <a:gd name="connsiteY4-178" fmla="*/ 5054069 h 5638083"/>
                <a:gd name="connsiteX5-179" fmla="*/ 349485 w 1607643"/>
                <a:gd name="connsiteY5-180" fmla="*/ 5112438 h 5638083"/>
                <a:gd name="connsiteX6-181" fmla="*/ 1068920 w 1607643"/>
                <a:gd name="connsiteY6-182" fmla="*/ 5292143 h 5638083"/>
                <a:gd name="connsiteX7-183" fmla="*/ 1108421 w 1607643"/>
                <a:gd name="connsiteY7-184" fmla="*/ 5289943 h 5638083"/>
                <a:gd name="connsiteX8-185" fmla="*/ 1111650 w 1607643"/>
                <a:gd name="connsiteY8-186" fmla="*/ 5311693 h 5638083"/>
                <a:gd name="connsiteX9-187" fmla="*/ 1398643 w 1607643"/>
                <a:gd name="connsiteY9-188" fmla="*/ 5612995 h 5638083"/>
                <a:gd name="connsiteX10-189" fmla="*/ 1494079 w 1607643"/>
                <a:gd name="connsiteY10-190" fmla="*/ 5616926 h 5638083"/>
                <a:gd name="connsiteX11-191" fmla="*/ 1399568 w 1607643"/>
                <a:gd name="connsiteY11-192" fmla="*/ 5626759 h 5638083"/>
                <a:gd name="connsiteX12-193" fmla="*/ 304783 w 1607643"/>
                <a:gd name="connsiteY12-194" fmla="*/ 5101001 h 5638083"/>
                <a:gd name="connsiteX13-195" fmla="*/ 296148 w 1607643"/>
                <a:gd name="connsiteY13-196" fmla="*/ 5054069 h 5638083"/>
                <a:gd name="connsiteX14-197" fmla="*/ 903852 w 1607643"/>
                <a:gd name="connsiteY14-198" fmla="*/ 304110 h 5638083"/>
                <a:gd name="connsiteX15-199" fmla="*/ 922485 w 1607643"/>
                <a:gd name="connsiteY15-200" fmla="*/ 328454 h 5638083"/>
                <a:gd name="connsiteX16-201" fmla="*/ 1090025 w 1607643"/>
                <a:gd name="connsiteY16-202" fmla="*/ 1085182 h 5638083"/>
                <a:gd name="connsiteX17-203" fmla="*/ 958085 w 1607643"/>
                <a:gd name="connsiteY17-204" fmla="*/ 4092820 h 5638083"/>
                <a:gd name="connsiteX18-205" fmla="*/ 945385 w 1607643"/>
                <a:gd name="connsiteY18-206" fmla="*/ 740206 h 5638083"/>
                <a:gd name="connsiteX19-207" fmla="*/ 914223 w 1607643"/>
                <a:gd name="connsiteY19-208" fmla="*/ 352319 h 5638083"/>
                <a:gd name="connsiteX20-209" fmla="*/ 903852 w 1607643"/>
                <a:gd name="connsiteY20-210" fmla="*/ 304110 h 5638083"/>
                <a:gd name="connsiteX21-211" fmla="*/ 91894 w 1607643"/>
                <a:gd name="connsiteY21-212" fmla="*/ 0 h 5638083"/>
                <a:gd name="connsiteX22-213" fmla="*/ 112106 w 1607643"/>
                <a:gd name="connsiteY22-214" fmla="*/ 62263 h 5638083"/>
                <a:gd name="connsiteX23-215" fmla="*/ 123030 w 1607643"/>
                <a:gd name="connsiteY23-216" fmla="*/ 168436 h 5638083"/>
                <a:gd name="connsiteX24-217" fmla="*/ 106869 w 1607643"/>
                <a:gd name="connsiteY24-218" fmla="*/ 147484 h 5638083"/>
                <a:gd name="connsiteX25-219" fmla="*/ 0 w 1607643"/>
                <a:gd name="connsiteY25-220" fmla="*/ 3774 h 5638083"/>
                <a:gd name="connsiteX26-221" fmla="*/ 91894 w 1607643"/>
                <a:gd name="connsiteY26-222" fmla="*/ 0 h 5638083"/>
                <a:gd name="connsiteX0-223" fmla="*/ 1607643 w 1607643"/>
                <a:gd name="connsiteY0-224" fmla="*/ 5605110 h 5638083"/>
                <a:gd name="connsiteX1-225" fmla="*/ 1494421 w 1607643"/>
                <a:gd name="connsiteY1-226" fmla="*/ 5616940 h 5638083"/>
                <a:gd name="connsiteX2-227" fmla="*/ 1494079 w 1607643"/>
                <a:gd name="connsiteY2-228" fmla="*/ 5616926 h 5638083"/>
                <a:gd name="connsiteX3-229" fmla="*/ 1607643 w 1607643"/>
                <a:gd name="connsiteY3-230" fmla="*/ 5605110 h 5638083"/>
                <a:gd name="connsiteX4-231" fmla="*/ 296148 w 1607643"/>
                <a:gd name="connsiteY4-232" fmla="*/ 5054069 h 5638083"/>
                <a:gd name="connsiteX5-233" fmla="*/ 349485 w 1607643"/>
                <a:gd name="connsiteY5-234" fmla="*/ 5112438 h 5638083"/>
                <a:gd name="connsiteX6-235" fmla="*/ 1068920 w 1607643"/>
                <a:gd name="connsiteY6-236" fmla="*/ 5292143 h 5638083"/>
                <a:gd name="connsiteX7-237" fmla="*/ 1108421 w 1607643"/>
                <a:gd name="connsiteY7-238" fmla="*/ 5289943 h 5638083"/>
                <a:gd name="connsiteX8-239" fmla="*/ 1111650 w 1607643"/>
                <a:gd name="connsiteY8-240" fmla="*/ 5311693 h 5638083"/>
                <a:gd name="connsiteX9-241" fmla="*/ 1398643 w 1607643"/>
                <a:gd name="connsiteY9-242" fmla="*/ 5612995 h 5638083"/>
                <a:gd name="connsiteX10-243" fmla="*/ 1494079 w 1607643"/>
                <a:gd name="connsiteY10-244" fmla="*/ 5616926 h 5638083"/>
                <a:gd name="connsiteX11-245" fmla="*/ 1399568 w 1607643"/>
                <a:gd name="connsiteY11-246" fmla="*/ 5626759 h 5638083"/>
                <a:gd name="connsiteX12-247" fmla="*/ 304783 w 1607643"/>
                <a:gd name="connsiteY12-248" fmla="*/ 5101001 h 5638083"/>
                <a:gd name="connsiteX13-249" fmla="*/ 296148 w 1607643"/>
                <a:gd name="connsiteY13-250" fmla="*/ 5054069 h 5638083"/>
                <a:gd name="connsiteX14-251" fmla="*/ 903852 w 1607643"/>
                <a:gd name="connsiteY14-252" fmla="*/ 304110 h 5638083"/>
                <a:gd name="connsiteX15-253" fmla="*/ 922485 w 1607643"/>
                <a:gd name="connsiteY15-254" fmla="*/ 328454 h 5638083"/>
                <a:gd name="connsiteX16-255" fmla="*/ 1090025 w 1607643"/>
                <a:gd name="connsiteY16-256" fmla="*/ 1085182 h 5638083"/>
                <a:gd name="connsiteX17-257" fmla="*/ 945385 w 1607643"/>
                <a:gd name="connsiteY17-258" fmla="*/ 740206 h 5638083"/>
                <a:gd name="connsiteX18-259" fmla="*/ 914223 w 1607643"/>
                <a:gd name="connsiteY18-260" fmla="*/ 352319 h 5638083"/>
                <a:gd name="connsiteX19-261" fmla="*/ 903852 w 1607643"/>
                <a:gd name="connsiteY19-262" fmla="*/ 304110 h 5638083"/>
                <a:gd name="connsiteX20-263" fmla="*/ 91894 w 1607643"/>
                <a:gd name="connsiteY20-264" fmla="*/ 0 h 5638083"/>
                <a:gd name="connsiteX21-265" fmla="*/ 112106 w 1607643"/>
                <a:gd name="connsiteY21-266" fmla="*/ 62263 h 5638083"/>
                <a:gd name="connsiteX22-267" fmla="*/ 123030 w 1607643"/>
                <a:gd name="connsiteY22-268" fmla="*/ 168436 h 5638083"/>
                <a:gd name="connsiteX23-269" fmla="*/ 106869 w 1607643"/>
                <a:gd name="connsiteY23-270" fmla="*/ 147484 h 5638083"/>
                <a:gd name="connsiteX24-271" fmla="*/ 0 w 1607643"/>
                <a:gd name="connsiteY24-272" fmla="*/ 3774 h 5638083"/>
                <a:gd name="connsiteX25-273" fmla="*/ 91894 w 1607643"/>
                <a:gd name="connsiteY25-274" fmla="*/ 0 h 5638083"/>
                <a:gd name="connsiteX0-275" fmla="*/ 1607643 w 1607643"/>
                <a:gd name="connsiteY0-276" fmla="*/ 5605110 h 5638083"/>
                <a:gd name="connsiteX1-277" fmla="*/ 1494421 w 1607643"/>
                <a:gd name="connsiteY1-278" fmla="*/ 5616940 h 5638083"/>
                <a:gd name="connsiteX2-279" fmla="*/ 1494079 w 1607643"/>
                <a:gd name="connsiteY2-280" fmla="*/ 5616926 h 5638083"/>
                <a:gd name="connsiteX3-281" fmla="*/ 1607643 w 1607643"/>
                <a:gd name="connsiteY3-282" fmla="*/ 5605110 h 5638083"/>
                <a:gd name="connsiteX4-283" fmla="*/ 296148 w 1607643"/>
                <a:gd name="connsiteY4-284" fmla="*/ 5054069 h 5638083"/>
                <a:gd name="connsiteX5-285" fmla="*/ 349485 w 1607643"/>
                <a:gd name="connsiteY5-286" fmla="*/ 5112438 h 5638083"/>
                <a:gd name="connsiteX6-287" fmla="*/ 1068920 w 1607643"/>
                <a:gd name="connsiteY6-288" fmla="*/ 5292143 h 5638083"/>
                <a:gd name="connsiteX7-289" fmla="*/ 1108421 w 1607643"/>
                <a:gd name="connsiteY7-290" fmla="*/ 5289943 h 5638083"/>
                <a:gd name="connsiteX8-291" fmla="*/ 1111650 w 1607643"/>
                <a:gd name="connsiteY8-292" fmla="*/ 5311693 h 5638083"/>
                <a:gd name="connsiteX9-293" fmla="*/ 1398643 w 1607643"/>
                <a:gd name="connsiteY9-294" fmla="*/ 5612995 h 5638083"/>
                <a:gd name="connsiteX10-295" fmla="*/ 1494079 w 1607643"/>
                <a:gd name="connsiteY10-296" fmla="*/ 5616926 h 5638083"/>
                <a:gd name="connsiteX11-297" fmla="*/ 1399568 w 1607643"/>
                <a:gd name="connsiteY11-298" fmla="*/ 5626759 h 5638083"/>
                <a:gd name="connsiteX12-299" fmla="*/ 304783 w 1607643"/>
                <a:gd name="connsiteY12-300" fmla="*/ 5101001 h 5638083"/>
                <a:gd name="connsiteX13-301" fmla="*/ 296148 w 1607643"/>
                <a:gd name="connsiteY13-302" fmla="*/ 5054069 h 5638083"/>
                <a:gd name="connsiteX14-303" fmla="*/ 903852 w 1607643"/>
                <a:gd name="connsiteY14-304" fmla="*/ 304110 h 5638083"/>
                <a:gd name="connsiteX15-305" fmla="*/ 922485 w 1607643"/>
                <a:gd name="connsiteY15-306" fmla="*/ 328454 h 5638083"/>
                <a:gd name="connsiteX16-307" fmla="*/ 945385 w 1607643"/>
                <a:gd name="connsiteY16-308" fmla="*/ 740206 h 5638083"/>
                <a:gd name="connsiteX17-309" fmla="*/ 914223 w 1607643"/>
                <a:gd name="connsiteY17-310" fmla="*/ 352319 h 5638083"/>
                <a:gd name="connsiteX18-311" fmla="*/ 903852 w 1607643"/>
                <a:gd name="connsiteY18-312" fmla="*/ 304110 h 5638083"/>
                <a:gd name="connsiteX19-313" fmla="*/ 91894 w 1607643"/>
                <a:gd name="connsiteY19-314" fmla="*/ 0 h 5638083"/>
                <a:gd name="connsiteX20-315" fmla="*/ 112106 w 1607643"/>
                <a:gd name="connsiteY20-316" fmla="*/ 62263 h 5638083"/>
                <a:gd name="connsiteX21-317" fmla="*/ 123030 w 1607643"/>
                <a:gd name="connsiteY21-318" fmla="*/ 168436 h 5638083"/>
                <a:gd name="connsiteX22-319" fmla="*/ 106869 w 1607643"/>
                <a:gd name="connsiteY22-320" fmla="*/ 147484 h 5638083"/>
                <a:gd name="connsiteX23-321" fmla="*/ 0 w 1607643"/>
                <a:gd name="connsiteY23-322" fmla="*/ 3774 h 5638083"/>
                <a:gd name="connsiteX24-323" fmla="*/ 91894 w 1607643"/>
                <a:gd name="connsiteY24-324" fmla="*/ 0 h 5638083"/>
                <a:gd name="connsiteX0-325" fmla="*/ 1607643 w 1607643"/>
                <a:gd name="connsiteY0-326" fmla="*/ 5605110 h 5638083"/>
                <a:gd name="connsiteX1-327" fmla="*/ 1494421 w 1607643"/>
                <a:gd name="connsiteY1-328" fmla="*/ 5616940 h 5638083"/>
                <a:gd name="connsiteX2-329" fmla="*/ 1494079 w 1607643"/>
                <a:gd name="connsiteY2-330" fmla="*/ 5616926 h 5638083"/>
                <a:gd name="connsiteX3-331" fmla="*/ 1607643 w 1607643"/>
                <a:gd name="connsiteY3-332" fmla="*/ 5605110 h 5638083"/>
                <a:gd name="connsiteX4-333" fmla="*/ 296148 w 1607643"/>
                <a:gd name="connsiteY4-334" fmla="*/ 5054069 h 5638083"/>
                <a:gd name="connsiteX5-335" fmla="*/ 349485 w 1607643"/>
                <a:gd name="connsiteY5-336" fmla="*/ 5112438 h 5638083"/>
                <a:gd name="connsiteX6-337" fmla="*/ 1068920 w 1607643"/>
                <a:gd name="connsiteY6-338" fmla="*/ 5292143 h 5638083"/>
                <a:gd name="connsiteX7-339" fmla="*/ 1108421 w 1607643"/>
                <a:gd name="connsiteY7-340" fmla="*/ 5289943 h 5638083"/>
                <a:gd name="connsiteX8-341" fmla="*/ 1111650 w 1607643"/>
                <a:gd name="connsiteY8-342" fmla="*/ 5311693 h 5638083"/>
                <a:gd name="connsiteX9-343" fmla="*/ 1398643 w 1607643"/>
                <a:gd name="connsiteY9-344" fmla="*/ 5612995 h 5638083"/>
                <a:gd name="connsiteX10-345" fmla="*/ 1494079 w 1607643"/>
                <a:gd name="connsiteY10-346" fmla="*/ 5616926 h 5638083"/>
                <a:gd name="connsiteX11-347" fmla="*/ 1399568 w 1607643"/>
                <a:gd name="connsiteY11-348" fmla="*/ 5626759 h 5638083"/>
                <a:gd name="connsiteX12-349" fmla="*/ 304783 w 1607643"/>
                <a:gd name="connsiteY12-350" fmla="*/ 5101001 h 5638083"/>
                <a:gd name="connsiteX13-351" fmla="*/ 296148 w 1607643"/>
                <a:gd name="connsiteY13-352" fmla="*/ 5054069 h 5638083"/>
                <a:gd name="connsiteX14-353" fmla="*/ 903852 w 1607643"/>
                <a:gd name="connsiteY14-354" fmla="*/ 304110 h 5638083"/>
                <a:gd name="connsiteX15-355" fmla="*/ 922485 w 1607643"/>
                <a:gd name="connsiteY15-356" fmla="*/ 328454 h 5638083"/>
                <a:gd name="connsiteX16-357" fmla="*/ 914223 w 1607643"/>
                <a:gd name="connsiteY16-358" fmla="*/ 352319 h 5638083"/>
                <a:gd name="connsiteX17-359" fmla="*/ 903852 w 1607643"/>
                <a:gd name="connsiteY17-360" fmla="*/ 304110 h 5638083"/>
                <a:gd name="connsiteX18-361" fmla="*/ 91894 w 1607643"/>
                <a:gd name="connsiteY18-362" fmla="*/ 0 h 5638083"/>
                <a:gd name="connsiteX19-363" fmla="*/ 112106 w 1607643"/>
                <a:gd name="connsiteY19-364" fmla="*/ 62263 h 5638083"/>
                <a:gd name="connsiteX20-365" fmla="*/ 123030 w 1607643"/>
                <a:gd name="connsiteY20-366" fmla="*/ 168436 h 5638083"/>
                <a:gd name="connsiteX21-367" fmla="*/ 106869 w 1607643"/>
                <a:gd name="connsiteY21-368" fmla="*/ 147484 h 5638083"/>
                <a:gd name="connsiteX22-369" fmla="*/ 0 w 1607643"/>
                <a:gd name="connsiteY22-370" fmla="*/ 3774 h 5638083"/>
                <a:gd name="connsiteX23-371" fmla="*/ 91894 w 1607643"/>
                <a:gd name="connsiteY23-372" fmla="*/ 0 h 5638083"/>
                <a:gd name="connsiteX0-373" fmla="*/ 1607643 w 1607643"/>
                <a:gd name="connsiteY0-374" fmla="*/ 5605110 h 5638083"/>
                <a:gd name="connsiteX1-375" fmla="*/ 1494421 w 1607643"/>
                <a:gd name="connsiteY1-376" fmla="*/ 5616940 h 5638083"/>
                <a:gd name="connsiteX2-377" fmla="*/ 1494079 w 1607643"/>
                <a:gd name="connsiteY2-378" fmla="*/ 5616926 h 5638083"/>
                <a:gd name="connsiteX3-379" fmla="*/ 1607643 w 1607643"/>
                <a:gd name="connsiteY3-380" fmla="*/ 5605110 h 5638083"/>
                <a:gd name="connsiteX4-381" fmla="*/ 296148 w 1607643"/>
                <a:gd name="connsiteY4-382" fmla="*/ 5054069 h 5638083"/>
                <a:gd name="connsiteX5-383" fmla="*/ 349485 w 1607643"/>
                <a:gd name="connsiteY5-384" fmla="*/ 5112438 h 5638083"/>
                <a:gd name="connsiteX6-385" fmla="*/ 1068920 w 1607643"/>
                <a:gd name="connsiteY6-386" fmla="*/ 5292143 h 5638083"/>
                <a:gd name="connsiteX7-387" fmla="*/ 1108421 w 1607643"/>
                <a:gd name="connsiteY7-388" fmla="*/ 5289943 h 5638083"/>
                <a:gd name="connsiteX8-389" fmla="*/ 1111650 w 1607643"/>
                <a:gd name="connsiteY8-390" fmla="*/ 5311693 h 5638083"/>
                <a:gd name="connsiteX9-391" fmla="*/ 1398643 w 1607643"/>
                <a:gd name="connsiteY9-392" fmla="*/ 5612995 h 5638083"/>
                <a:gd name="connsiteX10-393" fmla="*/ 1494079 w 1607643"/>
                <a:gd name="connsiteY10-394" fmla="*/ 5616926 h 5638083"/>
                <a:gd name="connsiteX11-395" fmla="*/ 1399568 w 1607643"/>
                <a:gd name="connsiteY11-396" fmla="*/ 5626759 h 5638083"/>
                <a:gd name="connsiteX12-397" fmla="*/ 304783 w 1607643"/>
                <a:gd name="connsiteY12-398" fmla="*/ 5101001 h 5638083"/>
                <a:gd name="connsiteX13-399" fmla="*/ 296148 w 1607643"/>
                <a:gd name="connsiteY13-400" fmla="*/ 5054069 h 5638083"/>
                <a:gd name="connsiteX14-401" fmla="*/ 914223 w 1607643"/>
                <a:gd name="connsiteY14-402" fmla="*/ 352319 h 5638083"/>
                <a:gd name="connsiteX15-403" fmla="*/ 922485 w 1607643"/>
                <a:gd name="connsiteY15-404" fmla="*/ 328454 h 5638083"/>
                <a:gd name="connsiteX16-405" fmla="*/ 914223 w 1607643"/>
                <a:gd name="connsiteY16-406" fmla="*/ 352319 h 5638083"/>
                <a:gd name="connsiteX17-407" fmla="*/ 91894 w 1607643"/>
                <a:gd name="connsiteY17-408" fmla="*/ 0 h 5638083"/>
                <a:gd name="connsiteX18-409" fmla="*/ 112106 w 1607643"/>
                <a:gd name="connsiteY18-410" fmla="*/ 62263 h 5638083"/>
                <a:gd name="connsiteX19-411" fmla="*/ 123030 w 1607643"/>
                <a:gd name="connsiteY19-412" fmla="*/ 168436 h 5638083"/>
                <a:gd name="connsiteX20-413" fmla="*/ 106869 w 1607643"/>
                <a:gd name="connsiteY20-414" fmla="*/ 147484 h 5638083"/>
                <a:gd name="connsiteX21-415" fmla="*/ 0 w 1607643"/>
                <a:gd name="connsiteY21-416" fmla="*/ 3774 h 5638083"/>
                <a:gd name="connsiteX22-417" fmla="*/ 91894 w 1607643"/>
                <a:gd name="connsiteY22-418" fmla="*/ 0 h 5638083"/>
                <a:gd name="connsiteX0-419" fmla="*/ 1607643 w 1607643"/>
                <a:gd name="connsiteY0-420" fmla="*/ 5605110 h 5638083"/>
                <a:gd name="connsiteX1-421" fmla="*/ 1494421 w 1607643"/>
                <a:gd name="connsiteY1-422" fmla="*/ 5616940 h 5638083"/>
                <a:gd name="connsiteX2-423" fmla="*/ 1494079 w 1607643"/>
                <a:gd name="connsiteY2-424" fmla="*/ 5616926 h 5638083"/>
                <a:gd name="connsiteX3-425" fmla="*/ 1607643 w 1607643"/>
                <a:gd name="connsiteY3-426" fmla="*/ 5605110 h 5638083"/>
                <a:gd name="connsiteX4-427" fmla="*/ 296148 w 1607643"/>
                <a:gd name="connsiteY4-428" fmla="*/ 5054069 h 5638083"/>
                <a:gd name="connsiteX5-429" fmla="*/ 349485 w 1607643"/>
                <a:gd name="connsiteY5-430" fmla="*/ 5112438 h 5638083"/>
                <a:gd name="connsiteX6-431" fmla="*/ 1068920 w 1607643"/>
                <a:gd name="connsiteY6-432" fmla="*/ 5292143 h 5638083"/>
                <a:gd name="connsiteX7-433" fmla="*/ 1108421 w 1607643"/>
                <a:gd name="connsiteY7-434" fmla="*/ 5289943 h 5638083"/>
                <a:gd name="connsiteX8-435" fmla="*/ 1111650 w 1607643"/>
                <a:gd name="connsiteY8-436" fmla="*/ 5311693 h 5638083"/>
                <a:gd name="connsiteX9-437" fmla="*/ 1398643 w 1607643"/>
                <a:gd name="connsiteY9-438" fmla="*/ 5612995 h 5638083"/>
                <a:gd name="connsiteX10-439" fmla="*/ 1494079 w 1607643"/>
                <a:gd name="connsiteY10-440" fmla="*/ 5616926 h 5638083"/>
                <a:gd name="connsiteX11-441" fmla="*/ 1399568 w 1607643"/>
                <a:gd name="connsiteY11-442" fmla="*/ 5626759 h 5638083"/>
                <a:gd name="connsiteX12-443" fmla="*/ 304783 w 1607643"/>
                <a:gd name="connsiteY12-444" fmla="*/ 5101001 h 5638083"/>
                <a:gd name="connsiteX13-445" fmla="*/ 296148 w 1607643"/>
                <a:gd name="connsiteY13-446" fmla="*/ 5054069 h 5638083"/>
                <a:gd name="connsiteX14-447" fmla="*/ 91894 w 1607643"/>
                <a:gd name="connsiteY14-448" fmla="*/ 0 h 5638083"/>
                <a:gd name="connsiteX15-449" fmla="*/ 112106 w 1607643"/>
                <a:gd name="connsiteY15-450" fmla="*/ 62263 h 5638083"/>
                <a:gd name="connsiteX16-451" fmla="*/ 123030 w 1607643"/>
                <a:gd name="connsiteY16-452" fmla="*/ 168436 h 5638083"/>
                <a:gd name="connsiteX17-453" fmla="*/ 106869 w 1607643"/>
                <a:gd name="connsiteY17-454" fmla="*/ 147484 h 5638083"/>
                <a:gd name="connsiteX18-455" fmla="*/ 0 w 1607643"/>
                <a:gd name="connsiteY18-456" fmla="*/ 3774 h 5638083"/>
                <a:gd name="connsiteX19-457" fmla="*/ 91894 w 1607643"/>
                <a:gd name="connsiteY19-458" fmla="*/ 0 h 5638083"/>
                <a:gd name="connsiteX0-459" fmla="*/ 1494079 w 1494421"/>
                <a:gd name="connsiteY0-460" fmla="*/ 5616926 h 5638083"/>
                <a:gd name="connsiteX1-461" fmla="*/ 1494421 w 1494421"/>
                <a:gd name="connsiteY1-462" fmla="*/ 5616940 h 5638083"/>
                <a:gd name="connsiteX2-463" fmla="*/ 1494079 w 1494421"/>
                <a:gd name="connsiteY2-464" fmla="*/ 5616926 h 5638083"/>
                <a:gd name="connsiteX3-465" fmla="*/ 296148 w 1494421"/>
                <a:gd name="connsiteY3-466" fmla="*/ 5054069 h 5638083"/>
                <a:gd name="connsiteX4-467" fmla="*/ 349485 w 1494421"/>
                <a:gd name="connsiteY4-468" fmla="*/ 5112438 h 5638083"/>
                <a:gd name="connsiteX5-469" fmla="*/ 1068920 w 1494421"/>
                <a:gd name="connsiteY5-470" fmla="*/ 5292143 h 5638083"/>
                <a:gd name="connsiteX6-471" fmla="*/ 1108421 w 1494421"/>
                <a:gd name="connsiteY6-472" fmla="*/ 5289943 h 5638083"/>
                <a:gd name="connsiteX7-473" fmla="*/ 1111650 w 1494421"/>
                <a:gd name="connsiteY7-474" fmla="*/ 5311693 h 5638083"/>
                <a:gd name="connsiteX8-475" fmla="*/ 1398643 w 1494421"/>
                <a:gd name="connsiteY8-476" fmla="*/ 5612995 h 5638083"/>
                <a:gd name="connsiteX9-477" fmla="*/ 1494079 w 1494421"/>
                <a:gd name="connsiteY9-478" fmla="*/ 5616926 h 5638083"/>
                <a:gd name="connsiteX10-479" fmla="*/ 1399568 w 1494421"/>
                <a:gd name="connsiteY10-480" fmla="*/ 5626759 h 5638083"/>
                <a:gd name="connsiteX11-481" fmla="*/ 304783 w 1494421"/>
                <a:gd name="connsiteY11-482" fmla="*/ 5101001 h 5638083"/>
                <a:gd name="connsiteX12-483" fmla="*/ 296148 w 1494421"/>
                <a:gd name="connsiteY12-484" fmla="*/ 5054069 h 5638083"/>
                <a:gd name="connsiteX13-485" fmla="*/ 91894 w 1494421"/>
                <a:gd name="connsiteY13-486" fmla="*/ 0 h 5638083"/>
                <a:gd name="connsiteX14-487" fmla="*/ 112106 w 1494421"/>
                <a:gd name="connsiteY14-488" fmla="*/ 62263 h 5638083"/>
                <a:gd name="connsiteX15-489" fmla="*/ 123030 w 1494421"/>
                <a:gd name="connsiteY15-490" fmla="*/ 168436 h 5638083"/>
                <a:gd name="connsiteX16-491" fmla="*/ 106869 w 1494421"/>
                <a:gd name="connsiteY16-492" fmla="*/ 147484 h 5638083"/>
                <a:gd name="connsiteX17-493" fmla="*/ 0 w 1494421"/>
                <a:gd name="connsiteY17-494" fmla="*/ 3774 h 5638083"/>
                <a:gd name="connsiteX18-495" fmla="*/ 91894 w 1494421"/>
                <a:gd name="connsiteY18-496" fmla="*/ 0 h 5638083"/>
                <a:gd name="connsiteX0-497" fmla="*/ 1494079 w 1494421"/>
                <a:gd name="connsiteY0-498" fmla="*/ 5616926 h 5638083"/>
                <a:gd name="connsiteX1-499" fmla="*/ 1494421 w 1494421"/>
                <a:gd name="connsiteY1-500" fmla="*/ 5616940 h 5638083"/>
                <a:gd name="connsiteX2-501" fmla="*/ 1494079 w 1494421"/>
                <a:gd name="connsiteY2-502" fmla="*/ 5616926 h 5638083"/>
                <a:gd name="connsiteX3-503" fmla="*/ 296148 w 1494421"/>
                <a:gd name="connsiteY3-504" fmla="*/ 5054069 h 5638083"/>
                <a:gd name="connsiteX4-505" fmla="*/ 349485 w 1494421"/>
                <a:gd name="connsiteY4-506" fmla="*/ 5112438 h 5638083"/>
                <a:gd name="connsiteX5-507" fmla="*/ 1068920 w 1494421"/>
                <a:gd name="connsiteY5-508" fmla="*/ 5292143 h 5638083"/>
                <a:gd name="connsiteX6-509" fmla="*/ 1108421 w 1494421"/>
                <a:gd name="connsiteY6-510" fmla="*/ 5289943 h 5638083"/>
                <a:gd name="connsiteX7-511" fmla="*/ 1111650 w 1494421"/>
                <a:gd name="connsiteY7-512" fmla="*/ 5311693 h 5638083"/>
                <a:gd name="connsiteX8-513" fmla="*/ 1398643 w 1494421"/>
                <a:gd name="connsiteY8-514" fmla="*/ 5612995 h 5638083"/>
                <a:gd name="connsiteX9-515" fmla="*/ 1494079 w 1494421"/>
                <a:gd name="connsiteY9-516" fmla="*/ 5616926 h 5638083"/>
                <a:gd name="connsiteX10-517" fmla="*/ 1399568 w 1494421"/>
                <a:gd name="connsiteY10-518" fmla="*/ 5626759 h 5638083"/>
                <a:gd name="connsiteX11-519" fmla="*/ 304783 w 1494421"/>
                <a:gd name="connsiteY11-520" fmla="*/ 5101001 h 5638083"/>
                <a:gd name="connsiteX12-521" fmla="*/ 296148 w 1494421"/>
                <a:gd name="connsiteY12-522" fmla="*/ 5054069 h 5638083"/>
                <a:gd name="connsiteX13-523" fmla="*/ 91894 w 1494421"/>
                <a:gd name="connsiteY13-524" fmla="*/ 0 h 5638083"/>
                <a:gd name="connsiteX14-525" fmla="*/ 112106 w 1494421"/>
                <a:gd name="connsiteY14-526" fmla="*/ 62263 h 5638083"/>
                <a:gd name="connsiteX15-527" fmla="*/ 123030 w 1494421"/>
                <a:gd name="connsiteY15-528" fmla="*/ 168436 h 5638083"/>
                <a:gd name="connsiteX16-529" fmla="*/ 0 w 1494421"/>
                <a:gd name="connsiteY16-530" fmla="*/ 3774 h 5638083"/>
                <a:gd name="connsiteX17-531" fmla="*/ 91894 w 1494421"/>
                <a:gd name="connsiteY17-532" fmla="*/ 0 h 5638083"/>
                <a:gd name="connsiteX0-533" fmla="*/ 1494079 w 1494421"/>
                <a:gd name="connsiteY0-534" fmla="*/ 5616926 h 5638083"/>
                <a:gd name="connsiteX1-535" fmla="*/ 1494421 w 1494421"/>
                <a:gd name="connsiteY1-536" fmla="*/ 5616940 h 5638083"/>
                <a:gd name="connsiteX2-537" fmla="*/ 1494079 w 1494421"/>
                <a:gd name="connsiteY2-538" fmla="*/ 5616926 h 5638083"/>
                <a:gd name="connsiteX3-539" fmla="*/ 296148 w 1494421"/>
                <a:gd name="connsiteY3-540" fmla="*/ 5054069 h 5638083"/>
                <a:gd name="connsiteX4-541" fmla="*/ 349485 w 1494421"/>
                <a:gd name="connsiteY4-542" fmla="*/ 5112438 h 5638083"/>
                <a:gd name="connsiteX5-543" fmla="*/ 1068920 w 1494421"/>
                <a:gd name="connsiteY5-544" fmla="*/ 5292143 h 5638083"/>
                <a:gd name="connsiteX6-545" fmla="*/ 1108421 w 1494421"/>
                <a:gd name="connsiteY6-546" fmla="*/ 5289943 h 5638083"/>
                <a:gd name="connsiteX7-547" fmla="*/ 1111650 w 1494421"/>
                <a:gd name="connsiteY7-548" fmla="*/ 5311693 h 5638083"/>
                <a:gd name="connsiteX8-549" fmla="*/ 1398643 w 1494421"/>
                <a:gd name="connsiteY8-550" fmla="*/ 5612995 h 5638083"/>
                <a:gd name="connsiteX9-551" fmla="*/ 1494079 w 1494421"/>
                <a:gd name="connsiteY9-552" fmla="*/ 5616926 h 5638083"/>
                <a:gd name="connsiteX10-553" fmla="*/ 1399568 w 1494421"/>
                <a:gd name="connsiteY10-554" fmla="*/ 5626759 h 5638083"/>
                <a:gd name="connsiteX11-555" fmla="*/ 304783 w 1494421"/>
                <a:gd name="connsiteY11-556" fmla="*/ 5101001 h 5638083"/>
                <a:gd name="connsiteX12-557" fmla="*/ 296148 w 1494421"/>
                <a:gd name="connsiteY12-558" fmla="*/ 5054069 h 5638083"/>
                <a:gd name="connsiteX13-559" fmla="*/ 91894 w 1494421"/>
                <a:gd name="connsiteY13-560" fmla="*/ 0 h 5638083"/>
                <a:gd name="connsiteX14-561" fmla="*/ 112106 w 1494421"/>
                <a:gd name="connsiteY14-562" fmla="*/ 62263 h 5638083"/>
                <a:gd name="connsiteX15-563" fmla="*/ 0 w 1494421"/>
                <a:gd name="connsiteY15-564" fmla="*/ 3774 h 5638083"/>
                <a:gd name="connsiteX16-565" fmla="*/ 91894 w 1494421"/>
                <a:gd name="connsiteY16-566" fmla="*/ 0 h 5638083"/>
                <a:gd name="connsiteX0-567" fmla="*/ 296148 w 1494079"/>
                <a:gd name="connsiteY0-568" fmla="*/ 5054069 h 5638083"/>
                <a:gd name="connsiteX1-569" fmla="*/ 349485 w 1494079"/>
                <a:gd name="connsiteY1-570" fmla="*/ 5112438 h 5638083"/>
                <a:gd name="connsiteX2-571" fmla="*/ 1068920 w 1494079"/>
                <a:gd name="connsiteY2-572" fmla="*/ 5292143 h 5638083"/>
                <a:gd name="connsiteX3-573" fmla="*/ 1108421 w 1494079"/>
                <a:gd name="connsiteY3-574" fmla="*/ 5289943 h 5638083"/>
                <a:gd name="connsiteX4-575" fmla="*/ 1111650 w 1494079"/>
                <a:gd name="connsiteY4-576" fmla="*/ 5311693 h 5638083"/>
                <a:gd name="connsiteX5-577" fmla="*/ 1398643 w 1494079"/>
                <a:gd name="connsiteY5-578" fmla="*/ 5612995 h 5638083"/>
                <a:gd name="connsiteX6-579" fmla="*/ 1494079 w 1494079"/>
                <a:gd name="connsiteY6-580" fmla="*/ 5616926 h 5638083"/>
                <a:gd name="connsiteX7-581" fmla="*/ 1399568 w 1494079"/>
                <a:gd name="connsiteY7-582" fmla="*/ 5626759 h 5638083"/>
                <a:gd name="connsiteX8-583" fmla="*/ 304783 w 1494079"/>
                <a:gd name="connsiteY8-584" fmla="*/ 5101001 h 5638083"/>
                <a:gd name="connsiteX9-585" fmla="*/ 296148 w 1494079"/>
                <a:gd name="connsiteY9-586" fmla="*/ 5054069 h 5638083"/>
                <a:gd name="connsiteX10-587" fmla="*/ 91894 w 1494079"/>
                <a:gd name="connsiteY10-588" fmla="*/ 0 h 5638083"/>
                <a:gd name="connsiteX11-589" fmla="*/ 112106 w 1494079"/>
                <a:gd name="connsiteY11-590" fmla="*/ 62263 h 5638083"/>
                <a:gd name="connsiteX12-591" fmla="*/ 0 w 1494079"/>
                <a:gd name="connsiteY12-592" fmla="*/ 3774 h 5638083"/>
                <a:gd name="connsiteX13-593" fmla="*/ 183334 w 1494079"/>
                <a:gd name="connsiteY13-594" fmla="*/ 91440 h 5638083"/>
                <a:gd name="connsiteX0-595" fmla="*/ 296148 w 1494079"/>
                <a:gd name="connsiteY0-596" fmla="*/ 5054069 h 5638083"/>
                <a:gd name="connsiteX1-597" fmla="*/ 349485 w 1494079"/>
                <a:gd name="connsiteY1-598" fmla="*/ 5112438 h 5638083"/>
                <a:gd name="connsiteX2-599" fmla="*/ 1068920 w 1494079"/>
                <a:gd name="connsiteY2-600" fmla="*/ 5292143 h 5638083"/>
                <a:gd name="connsiteX3-601" fmla="*/ 1108421 w 1494079"/>
                <a:gd name="connsiteY3-602" fmla="*/ 5289943 h 5638083"/>
                <a:gd name="connsiteX4-603" fmla="*/ 1111650 w 1494079"/>
                <a:gd name="connsiteY4-604" fmla="*/ 5311693 h 5638083"/>
                <a:gd name="connsiteX5-605" fmla="*/ 1398643 w 1494079"/>
                <a:gd name="connsiteY5-606" fmla="*/ 5612995 h 5638083"/>
                <a:gd name="connsiteX6-607" fmla="*/ 1494079 w 1494079"/>
                <a:gd name="connsiteY6-608" fmla="*/ 5616926 h 5638083"/>
                <a:gd name="connsiteX7-609" fmla="*/ 1399568 w 1494079"/>
                <a:gd name="connsiteY7-610" fmla="*/ 5626759 h 5638083"/>
                <a:gd name="connsiteX8-611" fmla="*/ 304783 w 1494079"/>
                <a:gd name="connsiteY8-612" fmla="*/ 5101001 h 5638083"/>
                <a:gd name="connsiteX9-613" fmla="*/ 296148 w 1494079"/>
                <a:gd name="connsiteY9-614" fmla="*/ 5054069 h 5638083"/>
                <a:gd name="connsiteX10-615" fmla="*/ 91894 w 1494079"/>
                <a:gd name="connsiteY10-616" fmla="*/ 0 h 5638083"/>
                <a:gd name="connsiteX11-617" fmla="*/ 112106 w 1494079"/>
                <a:gd name="connsiteY11-618" fmla="*/ 62263 h 5638083"/>
                <a:gd name="connsiteX12-619" fmla="*/ 0 w 1494079"/>
                <a:gd name="connsiteY12-620" fmla="*/ 3774 h 5638083"/>
                <a:gd name="connsiteX0-621" fmla="*/ 204254 w 1402185"/>
                <a:gd name="connsiteY0-622" fmla="*/ 5054069 h 5638083"/>
                <a:gd name="connsiteX1-623" fmla="*/ 257591 w 1402185"/>
                <a:gd name="connsiteY1-624" fmla="*/ 5112438 h 5638083"/>
                <a:gd name="connsiteX2-625" fmla="*/ 977026 w 1402185"/>
                <a:gd name="connsiteY2-626" fmla="*/ 5292143 h 5638083"/>
                <a:gd name="connsiteX3-627" fmla="*/ 1016527 w 1402185"/>
                <a:gd name="connsiteY3-628" fmla="*/ 5289943 h 5638083"/>
                <a:gd name="connsiteX4-629" fmla="*/ 1019756 w 1402185"/>
                <a:gd name="connsiteY4-630" fmla="*/ 5311693 h 5638083"/>
                <a:gd name="connsiteX5-631" fmla="*/ 1306749 w 1402185"/>
                <a:gd name="connsiteY5-632" fmla="*/ 5612995 h 5638083"/>
                <a:gd name="connsiteX6-633" fmla="*/ 1402185 w 1402185"/>
                <a:gd name="connsiteY6-634" fmla="*/ 5616926 h 5638083"/>
                <a:gd name="connsiteX7-635" fmla="*/ 1307674 w 1402185"/>
                <a:gd name="connsiteY7-636" fmla="*/ 5626759 h 5638083"/>
                <a:gd name="connsiteX8-637" fmla="*/ 212889 w 1402185"/>
                <a:gd name="connsiteY8-638" fmla="*/ 5101001 h 5638083"/>
                <a:gd name="connsiteX9-639" fmla="*/ 204254 w 1402185"/>
                <a:gd name="connsiteY9-640" fmla="*/ 5054069 h 5638083"/>
                <a:gd name="connsiteX10-641" fmla="*/ 0 w 1402185"/>
                <a:gd name="connsiteY10-642" fmla="*/ 0 h 5638083"/>
                <a:gd name="connsiteX11-643" fmla="*/ 20212 w 1402185"/>
                <a:gd name="connsiteY11-644" fmla="*/ 62263 h 5638083"/>
                <a:gd name="connsiteX0-645" fmla="*/ 0 w 1197931"/>
                <a:gd name="connsiteY0-646" fmla="*/ 0 h 584014"/>
                <a:gd name="connsiteX1-647" fmla="*/ 53337 w 1197931"/>
                <a:gd name="connsiteY1-648" fmla="*/ 58369 h 584014"/>
                <a:gd name="connsiteX2-649" fmla="*/ 772772 w 1197931"/>
                <a:gd name="connsiteY2-650" fmla="*/ 238074 h 584014"/>
                <a:gd name="connsiteX3-651" fmla="*/ 812273 w 1197931"/>
                <a:gd name="connsiteY3-652" fmla="*/ 235874 h 584014"/>
                <a:gd name="connsiteX4-653" fmla="*/ 815502 w 1197931"/>
                <a:gd name="connsiteY4-654" fmla="*/ 257624 h 584014"/>
                <a:gd name="connsiteX5-655" fmla="*/ 1102495 w 1197931"/>
                <a:gd name="connsiteY5-656" fmla="*/ 558926 h 584014"/>
                <a:gd name="connsiteX6-657" fmla="*/ 1197931 w 1197931"/>
                <a:gd name="connsiteY6-658" fmla="*/ 562857 h 584014"/>
                <a:gd name="connsiteX7-659" fmla="*/ 1103420 w 1197931"/>
                <a:gd name="connsiteY7-660" fmla="*/ 572690 h 584014"/>
                <a:gd name="connsiteX8-661" fmla="*/ 8635 w 1197931"/>
                <a:gd name="connsiteY8-662" fmla="*/ 46932 h 584014"/>
                <a:gd name="connsiteX9-663" fmla="*/ 0 w 1197931"/>
                <a:gd name="connsiteY9-664" fmla="*/ 0 h 5840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197931" h="584014">
                  <a:close/>
                  <a:moveTo>
                    <a:pt x="0" y="0"/>
                  </a:moveTo>
                  <a:lnTo>
                    <a:pt x="53337" y="58369"/>
                  </a:lnTo>
                  <a:cubicBezTo>
                    <a:pt x="196524" y="188570"/>
                    <a:pt x="422026" y="247447"/>
                    <a:pt x="772772" y="238074"/>
                  </a:cubicBezTo>
                  <a:lnTo>
                    <a:pt x="812273" y="235874"/>
                  </a:lnTo>
                  <a:lnTo>
                    <a:pt x="815502" y="257624"/>
                  </a:lnTo>
                  <a:cubicBezTo>
                    <a:pt x="848645" y="423972"/>
                    <a:pt x="927449" y="535900"/>
                    <a:pt x="1102495" y="558926"/>
                  </a:cubicBezTo>
                  <a:lnTo>
                    <a:pt x="1197931" y="562857"/>
                  </a:lnTo>
                  <a:lnTo>
                    <a:pt x="1103420" y="572690"/>
                  </a:lnTo>
                  <a:cubicBezTo>
                    <a:pt x="381663" y="631425"/>
                    <a:pt x="104911" y="462489"/>
                    <a:pt x="8635" y="4693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chemeClr val="tx1">
                    <a:alpha val="21000"/>
                  </a:schemeClr>
                </a:gs>
                <a:gs pos="46000">
                  <a:schemeClr val="bg1"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74" name="圆角矩形 4"/>
            <p:cNvSpPr/>
            <p:nvPr/>
          </p:nvSpPr>
          <p:spPr>
            <a:xfrm>
              <a:off x="6067757" y="2154342"/>
              <a:ext cx="1564409" cy="3706286"/>
            </a:xfrm>
            <a:custGeom>
              <a:avLst/>
              <a:gdLst>
                <a:gd name="connsiteX0" fmla="*/ 0 w 783771"/>
                <a:gd name="connsiteY0" fmla="*/ 130631 h 3683726"/>
                <a:gd name="connsiteX1" fmla="*/ 130631 w 783771"/>
                <a:gd name="connsiteY1" fmla="*/ 0 h 3683726"/>
                <a:gd name="connsiteX2" fmla="*/ 653140 w 783771"/>
                <a:gd name="connsiteY2" fmla="*/ 0 h 3683726"/>
                <a:gd name="connsiteX3" fmla="*/ 783771 w 783771"/>
                <a:gd name="connsiteY3" fmla="*/ 130631 h 3683726"/>
                <a:gd name="connsiteX4" fmla="*/ 783771 w 783771"/>
                <a:gd name="connsiteY4" fmla="*/ 3553095 h 3683726"/>
                <a:gd name="connsiteX5" fmla="*/ 653140 w 783771"/>
                <a:gd name="connsiteY5" fmla="*/ 3683726 h 3683726"/>
                <a:gd name="connsiteX6" fmla="*/ 130631 w 783771"/>
                <a:gd name="connsiteY6" fmla="*/ 3683726 h 3683726"/>
                <a:gd name="connsiteX7" fmla="*/ 0 w 783771"/>
                <a:gd name="connsiteY7" fmla="*/ 3553095 h 3683726"/>
                <a:gd name="connsiteX8" fmla="*/ 0 w 783771"/>
                <a:gd name="connsiteY8" fmla="*/ 130631 h 3683726"/>
                <a:gd name="connsiteX0-1" fmla="*/ 0 w 1338243"/>
                <a:gd name="connsiteY0-2" fmla="*/ 627020 h 4180115"/>
                <a:gd name="connsiteX1-3" fmla="*/ 130631 w 1338243"/>
                <a:gd name="connsiteY1-4" fmla="*/ 496389 h 4180115"/>
                <a:gd name="connsiteX2-5" fmla="*/ 1332409 w 1338243"/>
                <a:gd name="connsiteY2-6" fmla="*/ 0 h 4180115"/>
                <a:gd name="connsiteX3-7" fmla="*/ 783771 w 1338243"/>
                <a:gd name="connsiteY3-8" fmla="*/ 627020 h 4180115"/>
                <a:gd name="connsiteX4-9" fmla="*/ 783771 w 1338243"/>
                <a:gd name="connsiteY4-10" fmla="*/ 4049484 h 4180115"/>
                <a:gd name="connsiteX5-11" fmla="*/ 653140 w 1338243"/>
                <a:gd name="connsiteY5-12" fmla="*/ 4180115 h 4180115"/>
                <a:gd name="connsiteX6-13" fmla="*/ 130631 w 1338243"/>
                <a:gd name="connsiteY6-14" fmla="*/ 4180115 h 4180115"/>
                <a:gd name="connsiteX7-15" fmla="*/ 0 w 1338243"/>
                <a:gd name="connsiteY7-16" fmla="*/ 4049484 h 4180115"/>
                <a:gd name="connsiteX8-17" fmla="*/ 0 w 1338243"/>
                <a:gd name="connsiteY8-18" fmla="*/ 627020 h 4180115"/>
                <a:gd name="connsiteX0-19" fmla="*/ 0 w 1325296"/>
                <a:gd name="connsiteY0-20" fmla="*/ 640083 h 4193178"/>
                <a:gd name="connsiteX1-21" fmla="*/ 130631 w 1325296"/>
                <a:gd name="connsiteY1-22" fmla="*/ 509452 h 4193178"/>
                <a:gd name="connsiteX2-23" fmla="*/ 1319346 w 1325296"/>
                <a:gd name="connsiteY2-24" fmla="*/ 0 h 4193178"/>
                <a:gd name="connsiteX3-25" fmla="*/ 783771 w 1325296"/>
                <a:gd name="connsiteY3-26" fmla="*/ 640083 h 4193178"/>
                <a:gd name="connsiteX4-27" fmla="*/ 783771 w 1325296"/>
                <a:gd name="connsiteY4-28" fmla="*/ 4062547 h 4193178"/>
                <a:gd name="connsiteX5-29" fmla="*/ 653140 w 1325296"/>
                <a:gd name="connsiteY5-30" fmla="*/ 4193178 h 4193178"/>
                <a:gd name="connsiteX6-31" fmla="*/ 130631 w 1325296"/>
                <a:gd name="connsiteY6-32" fmla="*/ 4193178 h 4193178"/>
                <a:gd name="connsiteX7-33" fmla="*/ 0 w 1325296"/>
                <a:gd name="connsiteY7-34" fmla="*/ 4062547 h 4193178"/>
                <a:gd name="connsiteX8-35" fmla="*/ 0 w 1325296"/>
                <a:gd name="connsiteY8-36" fmla="*/ 640083 h 4193178"/>
                <a:gd name="connsiteX0-37" fmla="*/ 0 w 1325296"/>
                <a:gd name="connsiteY0-38" fmla="*/ 738804 h 4291899"/>
                <a:gd name="connsiteX1-39" fmla="*/ 130631 w 1325296"/>
                <a:gd name="connsiteY1-40" fmla="*/ 608173 h 4291899"/>
                <a:gd name="connsiteX2-41" fmla="*/ 1319346 w 1325296"/>
                <a:gd name="connsiteY2-42" fmla="*/ 98721 h 4291899"/>
                <a:gd name="connsiteX3-43" fmla="*/ 783771 w 1325296"/>
                <a:gd name="connsiteY3-44" fmla="*/ 738804 h 4291899"/>
                <a:gd name="connsiteX4-45" fmla="*/ 783771 w 1325296"/>
                <a:gd name="connsiteY4-46" fmla="*/ 4161268 h 4291899"/>
                <a:gd name="connsiteX5-47" fmla="*/ 653140 w 1325296"/>
                <a:gd name="connsiteY5-48" fmla="*/ 4291899 h 4291899"/>
                <a:gd name="connsiteX6-49" fmla="*/ 130631 w 1325296"/>
                <a:gd name="connsiteY6-50" fmla="*/ 4291899 h 4291899"/>
                <a:gd name="connsiteX7-51" fmla="*/ 0 w 1325296"/>
                <a:gd name="connsiteY7-52" fmla="*/ 4161268 h 4291899"/>
                <a:gd name="connsiteX8-53" fmla="*/ 0 w 1325296"/>
                <a:gd name="connsiteY8-54" fmla="*/ 738804 h 4291899"/>
                <a:gd name="connsiteX0-55" fmla="*/ 0 w 1325296"/>
                <a:gd name="connsiteY0-56" fmla="*/ 640443 h 4193538"/>
                <a:gd name="connsiteX1-57" fmla="*/ 1319346 w 1325296"/>
                <a:gd name="connsiteY1-58" fmla="*/ 360 h 4193538"/>
                <a:gd name="connsiteX2-59" fmla="*/ 783771 w 1325296"/>
                <a:gd name="connsiteY2-60" fmla="*/ 640443 h 4193538"/>
                <a:gd name="connsiteX3-61" fmla="*/ 783771 w 1325296"/>
                <a:gd name="connsiteY3-62" fmla="*/ 4062907 h 4193538"/>
                <a:gd name="connsiteX4-63" fmla="*/ 653140 w 1325296"/>
                <a:gd name="connsiteY4-64" fmla="*/ 4193538 h 4193538"/>
                <a:gd name="connsiteX5-65" fmla="*/ 130631 w 1325296"/>
                <a:gd name="connsiteY5-66" fmla="*/ 4193538 h 4193538"/>
                <a:gd name="connsiteX6-67" fmla="*/ 0 w 1325296"/>
                <a:gd name="connsiteY6-68" fmla="*/ 4062907 h 4193538"/>
                <a:gd name="connsiteX7-69" fmla="*/ 0 w 1325296"/>
                <a:gd name="connsiteY7-70" fmla="*/ 640443 h 4193538"/>
                <a:gd name="connsiteX0-71" fmla="*/ 0 w 1325296"/>
                <a:gd name="connsiteY0-72" fmla="*/ 761033 h 4314128"/>
                <a:gd name="connsiteX1-73" fmla="*/ 1319346 w 1325296"/>
                <a:gd name="connsiteY1-74" fmla="*/ 120950 h 4314128"/>
                <a:gd name="connsiteX2-75" fmla="*/ 783771 w 1325296"/>
                <a:gd name="connsiteY2-76" fmla="*/ 761033 h 4314128"/>
                <a:gd name="connsiteX3-77" fmla="*/ 783771 w 1325296"/>
                <a:gd name="connsiteY3-78" fmla="*/ 4183497 h 4314128"/>
                <a:gd name="connsiteX4-79" fmla="*/ 653140 w 1325296"/>
                <a:gd name="connsiteY4-80" fmla="*/ 4314128 h 4314128"/>
                <a:gd name="connsiteX5-81" fmla="*/ 130631 w 1325296"/>
                <a:gd name="connsiteY5-82" fmla="*/ 4314128 h 4314128"/>
                <a:gd name="connsiteX6-83" fmla="*/ 0 w 1325296"/>
                <a:gd name="connsiteY6-84" fmla="*/ 4183497 h 4314128"/>
                <a:gd name="connsiteX7-85" fmla="*/ 0 w 1325296"/>
                <a:gd name="connsiteY7-86" fmla="*/ 761033 h 4314128"/>
                <a:gd name="connsiteX0-87" fmla="*/ 0 w 1324671"/>
                <a:gd name="connsiteY0-88" fmla="*/ 761033 h 4314128"/>
                <a:gd name="connsiteX1-89" fmla="*/ 1319346 w 1324671"/>
                <a:gd name="connsiteY1-90" fmla="*/ 120950 h 4314128"/>
                <a:gd name="connsiteX2-91" fmla="*/ 783771 w 1324671"/>
                <a:gd name="connsiteY2-92" fmla="*/ 761033 h 4314128"/>
                <a:gd name="connsiteX3-93" fmla="*/ 783771 w 1324671"/>
                <a:gd name="connsiteY3-94" fmla="*/ 4183497 h 4314128"/>
                <a:gd name="connsiteX4-95" fmla="*/ 653140 w 1324671"/>
                <a:gd name="connsiteY4-96" fmla="*/ 4314128 h 4314128"/>
                <a:gd name="connsiteX5-97" fmla="*/ 130631 w 1324671"/>
                <a:gd name="connsiteY5-98" fmla="*/ 4314128 h 4314128"/>
                <a:gd name="connsiteX6-99" fmla="*/ 0 w 1324671"/>
                <a:gd name="connsiteY6-100" fmla="*/ 4183497 h 4314128"/>
                <a:gd name="connsiteX7-101" fmla="*/ 0 w 1324671"/>
                <a:gd name="connsiteY7-102" fmla="*/ 761033 h 4314128"/>
                <a:gd name="connsiteX0-103" fmla="*/ 658187 w 1982858"/>
                <a:gd name="connsiteY0-104" fmla="*/ 761033 h 4692951"/>
                <a:gd name="connsiteX1-105" fmla="*/ 1977533 w 1982858"/>
                <a:gd name="connsiteY1-106" fmla="*/ 120950 h 4692951"/>
                <a:gd name="connsiteX2-107" fmla="*/ 1441958 w 1982858"/>
                <a:gd name="connsiteY2-108" fmla="*/ 761033 h 4692951"/>
                <a:gd name="connsiteX3-109" fmla="*/ 1441958 w 1982858"/>
                <a:gd name="connsiteY3-110" fmla="*/ 4183497 h 4692951"/>
                <a:gd name="connsiteX4-111" fmla="*/ 1311327 w 1982858"/>
                <a:gd name="connsiteY4-112" fmla="*/ 4314128 h 4692951"/>
                <a:gd name="connsiteX5-113" fmla="*/ 5046 w 1982858"/>
                <a:gd name="connsiteY5-114" fmla="*/ 4692951 h 4692951"/>
                <a:gd name="connsiteX6-115" fmla="*/ 658187 w 1982858"/>
                <a:gd name="connsiteY6-116" fmla="*/ 4183497 h 4692951"/>
                <a:gd name="connsiteX7-117" fmla="*/ 658187 w 1982858"/>
                <a:gd name="connsiteY7-118" fmla="*/ 761033 h 4692951"/>
                <a:gd name="connsiteX0-119" fmla="*/ 658187 w 1982858"/>
                <a:gd name="connsiteY0-120" fmla="*/ 761033 h 4706792"/>
                <a:gd name="connsiteX1-121" fmla="*/ 1977533 w 1982858"/>
                <a:gd name="connsiteY1-122" fmla="*/ 120950 h 4706792"/>
                <a:gd name="connsiteX2-123" fmla="*/ 1441958 w 1982858"/>
                <a:gd name="connsiteY2-124" fmla="*/ 761033 h 4706792"/>
                <a:gd name="connsiteX3-125" fmla="*/ 1441958 w 1982858"/>
                <a:gd name="connsiteY3-126" fmla="*/ 4183497 h 4706792"/>
                <a:gd name="connsiteX4-127" fmla="*/ 5046 w 1982858"/>
                <a:gd name="connsiteY4-128" fmla="*/ 4692951 h 4706792"/>
                <a:gd name="connsiteX5-129" fmla="*/ 658187 w 1982858"/>
                <a:gd name="connsiteY5-130" fmla="*/ 4183497 h 4706792"/>
                <a:gd name="connsiteX6-131" fmla="*/ 658187 w 1982858"/>
                <a:gd name="connsiteY6-132" fmla="*/ 761033 h 4706792"/>
                <a:gd name="connsiteX0-133" fmla="*/ 658187 w 1982858"/>
                <a:gd name="connsiteY0-134" fmla="*/ 761033 h 4934485"/>
                <a:gd name="connsiteX1-135" fmla="*/ 1977533 w 1982858"/>
                <a:gd name="connsiteY1-136" fmla="*/ 120950 h 4934485"/>
                <a:gd name="connsiteX2-137" fmla="*/ 1441958 w 1982858"/>
                <a:gd name="connsiteY2-138" fmla="*/ 761033 h 4934485"/>
                <a:gd name="connsiteX3-139" fmla="*/ 1441958 w 1982858"/>
                <a:gd name="connsiteY3-140" fmla="*/ 4183497 h 4934485"/>
                <a:gd name="connsiteX4-141" fmla="*/ 5046 w 1982858"/>
                <a:gd name="connsiteY4-142" fmla="*/ 4692951 h 4934485"/>
                <a:gd name="connsiteX5-143" fmla="*/ 658187 w 1982858"/>
                <a:gd name="connsiteY5-144" fmla="*/ 4183497 h 4934485"/>
                <a:gd name="connsiteX6-145" fmla="*/ 658187 w 1982858"/>
                <a:gd name="connsiteY6-146" fmla="*/ 761033 h 4934485"/>
                <a:gd name="connsiteX0-147" fmla="*/ 658187 w 1982858"/>
                <a:gd name="connsiteY0-148" fmla="*/ 761033 h 4934485"/>
                <a:gd name="connsiteX1-149" fmla="*/ 1977533 w 1982858"/>
                <a:gd name="connsiteY1-150" fmla="*/ 120950 h 4934485"/>
                <a:gd name="connsiteX2-151" fmla="*/ 1441958 w 1982858"/>
                <a:gd name="connsiteY2-152" fmla="*/ 761033 h 4934485"/>
                <a:gd name="connsiteX3-153" fmla="*/ 1441958 w 1982858"/>
                <a:gd name="connsiteY3-154" fmla="*/ 4183497 h 4934485"/>
                <a:gd name="connsiteX4-155" fmla="*/ 5046 w 1982858"/>
                <a:gd name="connsiteY4-156" fmla="*/ 4692951 h 4934485"/>
                <a:gd name="connsiteX5-157" fmla="*/ 658187 w 1982858"/>
                <a:gd name="connsiteY5-158" fmla="*/ 4183497 h 4934485"/>
                <a:gd name="connsiteX6-159" fmla="*/ 658187 w 1982858"/>
                <a:gd name="connsiteY6-160" fmla="*/ 761033 h 4934485"/>
                <a:gd name="connsiteX0-161" fmla="*/ 658187 w 1982858"/>
                <a:gd name="connsiteY0-162" fmla="*/ 761033 h 4952169"/>
                <a:gd name="connsiteX1-163" fmla="*/ 1977533 w 1982858"/>
                <a:gd name="connsiteY1-164" fmla="*/ 120950 h 4952169"/>
                <a:gd name="connsiteX2-165" fmla="*/ 1441958 w 1982858"/>
                <a:gd name="connsiteY2-166" fmla="*/ 761033 h 4952169"/>
                <a:gd name="connsiteX3-167" fmla="*/ 1441958 w 1982858"/>
                <a:gd name="connsiteY3-168" fmla="*/ 4183497 h 4952169"/>
                <a:gd name="connsiteX4-169" fmla="*/ 5046 w 1982858"/>
                <a:gd name="connsiteY4-170" fmla="*/ 4692951 h 4952169"/>
                <a:gd name="connsiteX5-171" fmla="*/ 658187 w 1982858"/>
                <a:gd name="connsiteY5-172" fmla="*/ 4183497 h 4952169"/>
                <a:gd name="connsiteX6-173" fmla="*/ 658187 w 1982858"/>
                <a:gd name="connsiteY6-174" fmla="*/ 761033 h 4952169"/>
                <a:gd name="connsiteX0-175" fmla="*/ 658187 w 1982858"/>
                <a:gd name="connsiteY0-176" fmla="*/ 761033 h 4917559"/>
                <a:gd name="connsiteX1-177" fmla="*/ 1977533 w 1982858"/>
                <a:gd name="connsiteY1-178" fmla="*/ 120950 h 4917559"/>
                <a:gd name="connsiteX2-179" fmla="*/ 1441958 w 1982858"/>
                <a:gd name="connsiteY2-180" fmla="*/ 761033 h 4917559"/>
                <a:gd name="connsiteX3-181" fmla="*/ 1473708 w 1982858"/>
                <a:gd name="connsiteY3-182" fmla="*/ 4119997 h 4917559"/>
                <a:gd name="connsiteX4-183" fmla="*/ 5046 w 1982858"/>
                <a:gd name="connsiteY4-184" fmla="*/ 4692951 h 4917559"/>
                <a:gd name="connsiteX5-185" fmla="*/ 658187 w 1982858"/>
                <a:gd name="connsiteY5-186" fmla="*/ 4183497 h 4917559"/>
                <a:gd name="connsiteX6-187" fmla="*/ 658187 w 1982858"/>
                <a:gd name="connsiteY6-188" fmla="*/ 761033 h 4917559"/>
                <a:gd name="connsiteX0-189" fmla="*/ 658187 w 1982858"/>
                <a:gd name="connsiteY0-190" fmla="*/ 761033 h 4907713"/>
                <a:gd name="connsiteX1-191" fmla="*/ 1977533 w 1982858"/>
                <a:gd name="connsiteY1-192" fmla="*/ 120950 h 4907713"/>
                <a:gd name="connsiteX2-193" fmla="*/ 1441958 w 1982858"/>
                <a:gd name="connsiteY2-194" fmla="*/ 761033 h 4907713"/>
                <a:gd name="connsiteX3-195" fmla="*/ 1473708 w 1982858"/>
                <a:gd name="connsiteY3-196" fmla="*/ 4119997 h 4907713"/>
                <a:gd name="connsiteX4-197" fmla="*/ 5046 w 1982858"/>
                <a:gd name="connsiteY4-198" fmla="*/ 4692951 h 4907713"/>
                <a:gd name="connsiteX5-199" fmla="*/ 658187 w 1982858"/>
                <a:gd name="connsiteY5-200" fmla="*/ 4183497 h 4907713"/>
                <a:gd name="connsiteX6-201" fmla="*/ 658187 w 1982858"/>
                <a:gd name="connsiteY6-202" fmla="*/ 761033 h 4907713"/>
                <a:gd name="connsiteX0-203" fmla="*/ 658187 w 1982858"/>
                <a:gd name="connsiteY0-204" fmla="*/ 761033 h 4938173"/>
                <a:gd name="connsiteX1-205" fmla="*/ 1977533 w 1982858"/>
                <a:gd name="connsiteY1-206" fmla="*/ 120950 h 4938173"/>
                <a:gd name="connsiteX2-207" fmla="*/ 1441958 w 1982858"/>
                <a:gd name="connsiteY2-208" fmla="*/ 761033 h 4938173"/>
                <a:gd name="connsiteX3-209" fmla="*/ 1473708 w 1982858"/>
                <a:gd name="connsiteY3-210" fmla="*/ 4119997 h 4938173"/>
                <a:gd name="connsiteX4-211" fmla="*/ 5046 w 1982858"/>
                <a:gd name="connsiteY4-212" fmla="*/ 4692951 h 4938173"/>
                <a:gd name="connsiteX5-213" fmla="*/ 658187 w 1982858"/>
                <a:gd name="connsiteY5-214" fmla="*/ 4183497 h 4938173"/>
                <a:gd name="connsiteX6-215" fmla="*/ 658187 w 1982858"/>
                <a:gd name="connsiteY6-216" fmla="*/ 761033 h 4938173"/>
                <a:gd name="connsiteX0-217" fmla="*/ 655383 w 1980054"/>
                <a:gd name="connsiteY0-218" fmla="*/ 761033 h 4938173"/>
                <a:gd name="connsiteX1-219" fmla="*/ 1974729 w 1980054"/>
                <a:gd name="connsiteY1-220" fmla="*/ 120950 h 4938173"/>
                <a:gd name="connsiteX2-221" fmla="*/ 1439154 w 1980054"/>
                <a:gd name="connsiteY2-222" fmla="*/ 761033 h 4938173"/>
                <a:gd name="connsiteX3-223" fmla="*/ 1470904 w 1980054"/>
                <a:gd name="connsiteY3-224" fmla="*/ 4119997 h 4938173"/>
                <a:gd name="connsiteX4-225" fmla="*/ 2242 w 1980054"/>
                <a:gd name="connsiteY4-226" fmla="*/ 4692951 h 4938173"/>
                <a:gd name="connsiteX5-227" fmla="*/ 655383 w 1980054"/>
                <a:gd name="connsiteY5-228" fmla="*/ 4183497 h 4938173"/>
                <a:gd name="connsiteX6-229" fmla="*/ 655383 w 1980054"/>
                <a:gd name="connsiteY6-230" fmla="*/ 761033 h 4938173"/>
                <a:gd name="connsiteX0-231" fmla="*/ 655383 w 1980245"/>
                <a:gd name="connsiteY0-232" fmla="*/ 761033 h 4938173"/>
                <a:gd name="connsiteX1-233" fmla="*/ 1974729 w 1980245"/>
                <a:gd name="connsiteY1-234" fmla="*/ 120950 h 4938173"/>
                <a:gd name="connsiteX2-235" fmla="*/ 1464554 w 1980245"/>
                <a:gd name="connsiteY2-236" fmla="*/ 557833 h 4938173"/>
                <a:gd name="connsiteX3-237" fmla="*/ 1470904 w 1980245"/>
                <a:gd name="connsiteY3-238" fmla="*/ 4119997 h 4938173"/>
                <a:gd name="connsiteX4-239" fmla="*/ 2242 w 1980245"/>
                <a:gd name="connsiteY4-240" fmla="*/ 4692951 h 4938173"/>
                <a:gd name="connsiteX5-241" fmla="*/ 655383 w 1980245"/>
                <a:gd name="connsiteY5-242" fmla="*/ 4183497 h 4938173"/>
                <a:gd name="connsiteX6-243" fmla="*/ 655383 w 1980245"/>
                <a:gd name="connsiteY6-244" fmla="*/ 761033 h 4938173"/>
                <a:gd name="connsiteX0-245" fmla="*/ 655383 w 2049599"/>
                <a:gd name="connsiteY0-246" fmla="*/ 731526 h 4908666"/>
                <a:gd name="connsiteX1-247" fmla="*/ 2044579 w 2049599"/>
                <a:gd name="connsiteY1-248" fmla="*/ 148593 h 4908666"/>
                <a:gd name="connsiteX2-249" fmla="*/ 1464554 w 2049599"/>
                <a:gd name="connsiteY2-250" fmla="*/ 528326 h 4908666"/>
                <a:gd name="connsiteX3-251" fmla="*/ 1470904 w 2049599"/>
                <a:gd name="connsiteY3-252" fmla="*/ 4090490 h 4908666"/>
                <a:gd name="connsiteX4-253" fmla="*/ 2242 w 2049599"/>
                <a:gd name="connsiteY4-254" fmla="*/ 4663444 h 4908666"/>
                <a:gd name="connsiteX5-255" fmla="*/ 655383 w 2049599"/>
                <a:gd name="connsiteY5-256" fmla="*/ 4153990 h 4908666"/>
                <a:gd name="connsiteX6-257" fmla="*/ 655383 w 2049599"/>
                <a:gd name="connsiteY6-258" fmla="*/ 731526 h 4908666"/>
                <a:gd name="connsiteX0-259" fmla="*/ 655383 w 2044579"/>
                <a:gd name="connsiteY0-260" fmla="*/ 731526 h 4908666"/>
                <a:gd name="connsiteX1-261" fmla="*/ 2044579 w 2044579"/>
                <a:gd name="connsiteY1-262" fmla="*/ 148593 h 4908666"/>
                <a:gd name="connsiteX2-263" fmla="*/ 1464554 w 2044579"/>
                <a:gd name="connsiteY2-264" fmla="*/ 528326 h 4908666"/>
                <a:gd name="connsiteX3-265" fmla="*/ 1470904 w 2044579"/>
                <a:gd name="connsiteY3-266" fmla="*/ 4090490 h 4908666"/>
                <a:gd name="connsiteX4-267" fmla="*/ 2242 w 2044579"/>
                <a:gd name="connsiteY4-268" fmla="*/ 4663444 h 4908666"/>
                <a:gd name="connsiteX5-269" fmla="*/ 655383 w 2044579"/>
                <a:gd name="connsiteY5-270" fmla="*/ 4153990 h 4908666"/>
                <a:gd name="connsiteX6-271" fmla="*/ 655383 w 2044579"/>
                <a:gd name="connsiteY6-272" fmla="*/ 731526 h 4908666"/>
                <a:gd name="connsiteX0-273" fmla="*/ 655383 w 2044579"/>
                <a:gd name="connsiteY0-274" fmla="*/ 765358 h 4942498"/>
                <a:gd name="connsiteX1-275" fmla="*/ 2044579 w 2044579"/>
                <a:gd name="connsiteY1-276" fmla="*/ 182425 h 4942498"/>
                <a:gd name="connsiteX2-277" fmla="*/ 1464554 w 2044579"/>
                <a:gd name="connsiteY2-278" fmla="*/ 562158 h 4942498"/>
                <a:gd name="connsiteX3-279" fmla="*/ 1470904 w 2044579"/>
                <a:gd name="connsiteY3-280" fmla="*/ 4124322 h 4942498"/>
                <a:gd name="connsiteX4-281" fmla="*/ 2242 w 2044579"/>
                <a:gd name="connsiteY4-282" fmla="*/ 4697276 h 4942498"/>
                <a:gd name="connsiteX5-283" fmla="*/ 655383 w 2044579"/>
                <a:gd name="connsiteY5-284" fmla="*/ 4187822 h 4942498"/>
                <a:gd name="connsiteX6-285" fmla="*/ 655383 w 2044579"/>
                <a:gd name="connsiteY6-286" fmla="*/ 765358 h 4942498"/>
                <a:gd name="connsiteX0-287" fmla="*/ 655383 w 2044579"/>
                <a:gd name="connsiteY0-288" fmla="*/ 755574 h 4932714"/>
                <a:gd name="connsiteX1-289" fmla="*/ 2044579 w 2044579"/>
                <a:gd name="connsiteY1-290" fmla="*/ 172641 h 4932714"/>
                <a:gd name="connsiteX2-291" fmla="*/ 1464554 w 2044579"/>
                <a:gd name="connsiteY2-292" fmla="*/ 552374 h 4932714"/>
                <a:gd name="connsiteX3-293" fmla="*/ 1470904 w 2044579"/>
                <a:gd name="connsiteY3-294" fmla="*/ 4114538 h 4932714"/>
                <a:gd name="connsiteX4-295" fmla="*/ 2242 w 2044579"/>
                <a:gd name="connsiteY4-296" fmla="*/ 4687492 h 4932714"/>
                <a:gd name="connsiteX5-297" fmla="*/ 655383 w 2044579"/>
                <a:gd name="connsiteY5-298" fmla="*/ 4178038 h 4932714"/>
                <a:gd name="connsiteX6-299" fmla="*/ 655383 w 2044579"/>
                <a:gd name="connsiteY6-300" fmla="*/ 755574 h 4932714"/>
                <a:gd name="connsiteX0-301" fmla="*/ 655383 w 2044579"/>
                <a:gd name="connsiteY0-302" fmla="*/ 755574 h 4932714"/>
                <a:gd name="connsiteX1-303" fmla="*/ 2044579 w 2044579"/>
                <a:gd name="connsiteY1-304" fmla="*/ 172641 h 4932714"/>
                <a:gd name="connsiteX2-305" fmla="*/ 1464554 w 2044579"/>
                <a:gd name="connsiteY2-306" fmla="*/ 552374 h 4932714"/>
                <a:gd name="connsiteX3-307" fmla="*/ 1470904 w 2044579"/>
                <a:gd name="connsiteY3-308" fmla="*/ 4114538 h 4932714"/>
                <a:gd name="connsiteX4-309" fmla="*/ 2242 w 2044579"/>
                <a:gd name="connsiteY4-310" fmla="*/ 4687492 h 4932714"/>
                <a:gd name="connsiteX5-311" fmla="*/ 655383 w 2044579"/>
                <a:gd name="connsiteY5-312" fmla="*/ 4178038 h 4932714"/>
                <a:gd name="connsiteX6-313" fmla="*/ 655383 w 2044579"/>
                <a:gd name="connsiteY6-314" fmla="*/ 755574 h 4932714"/>
                <a:gd name="connsiteX0-315" fmla="*/ 655383 w 2044579"/>
                <a:gd name="connsiteY0-316" fmla="*/ 755574 h 4932714"/>
                <a:gd name="connsiteX1-317" fmla="*/ 2044579 w 2044579"/>
                <a:gd name="connsiteY1-318" fmla="*/ 172641 h 4932714"/>
                <a:gd name="connsiteX2-319" fmla="*/ 1464554 w 2044579"/>
                <a:gd name="connsiteY2-320" fmla="*/ 552374 h 4932714"/>
                <a:gd name="connsiteX3-321" fmla="*/ 1470904 w 2044579"/>
                <a:gd name="connsiteY3-322" fmla="*/ 4114538 h 4932714"/>
                <a:gd name="connsiteX4-323" fmla="*/ 2242 w 2044579"/>
                <a:gd name="connsiteY4-324" fmla="*/ 4687492 h 4932714"/>
                <a:gd name="connsiteX5-325" fmla="*/ 655383 w 2044579"/>
                <a:gd name="connsiteY5-326" fmla="*/ 4178038 h 4932714"/>
                <a:gd name="connsiteX6-327" fmla="*/ 655383 w 2044579"/>
                <a:gd name="connsiteY6-328" fmla="*/ 755574 h 4932714"/>
                <a:gd name="connsiteX0-329" fmla="*/ 655383 w 2050929"/>
                <a:gd name="connsiteY0-330" fmla="*/ 758871 h 4936011"/>
                <a:gd name="connsiteX1-331" fmla="*/ 2050929 w 2050929"/>
                <a:gd name="connsiteY1-332" fmla="*/ 169588 h 4936011"/>
                <a:gd name="connsiteX2-333" fmla="*/ 1464554 w 2050929"/>
                <a:gd name="connsiteY2-334" fmla="*/ 555671 h 4936011"/>
                <a:gd name="connsiteX3-335" fmla="*/ 1470904 w 2050929"/>
                <a:gd name="connsiteY3-336" fmla="*/ 4117835 h 4936011"/>
                <a:gd name="connsiteX4-337" fmla="*/ 2242 w 2050929"/>
                <a:gd name="connsiteY4-338" fmla="*/ 4690789 h 4936011"/>
                <a:gd name="connsiteX5-339" fmla="*/ 655383 w 2050929"/>
                <a:gd name="connsiteY5-340" fmla="*/ 4181335 h 4936011"/>
                <a:gd name="connsiteX6-341" fmla="*/ 655383 w 2050929"/>
                <a:gd name="connsiteY6-342" fmla="*/ 758871 h 4936011"/>
                <a:gd name="connsiteX0-343" fmla="*/ 655383 w 2063629"/>
                <a:gd name="connsiteY0-344" fmla="*/ 758871 h 4936011"/>
                <a:gd name="connsiteX1-345" fmla="*/ 2063629 w 2063629"/>
                <a:gd name="connsiteY1-346" fmla="*/ 169588 h 4936011"/>
                <a:gd name="connsiteX2-347" fmla="*/ 1464554 w 2063629"/>
                <a:gd name="connsiteY2-348" fmla="*/ 555671 h 4936011"/>
                <a:gd name="connsiteX3-349" fmla="*/ 1470904 w 2063629"/>
                <a:gd name="connsiteY3-350" fmla="*/ 4117835 h 4936011"/>
                <a:gd name="connsiteX4-351" fmla="*/ 2242 w 2063629"/>
                <a:gd name="connsiteY4-352" fmla="*/ 4690789 h 4936011"/>
                <a:gd name="connsiteX5-353" fmla="*/ 655383 w 2063629"/>
                <a:gd name="connsiteY5-354" fmla="*/ 4181335 h 4936011"/>
                <a:gd name="connsiteX6-355" fmla="*/ 655383 w 2063629"/>
                <a:gd name="connsiteY6-356" fmla="*/ 758871 h 4936011"/>
                <a:gd name="connsiteX0-357" fmla="*/ 655383 w 2063629"/>
                <a:gd name="connsiteY0-358" fmla="*/ 749684 h 4926824"/>
                <a:gd name="connsiteX1-359" fmla="*/ 2063629 w 2063629"/>
                <a:gd name="connsiteY1-360" fmla="*/ 160401 h 4926824"/>
                <a:gd name="connsiteX2-361" fmla="*/ 1464554 w 2063629"/>
                <a:gd name="connsiteY2-362" fmla="*/ 546484 h 4926824"/>
                <a:gd name="connsiteX3-363" fmla="*/ 1470904 w 2063629"/>
                <a:gd name="connsiteY3-364" fmla="*/ 4108648 h 4926824"/>
                <a:gd name="connsiteX4-365" fmla="*/ 2242 w 2063629"/>
                <a:gd name="connsiteY4-366" fmla="*/ 4681602 h 4926824"/>
                <a:gd name="connsiteX5-367" fmla="*/ 655383 w 2063629"/>
                <a:gd name="connsiteY5-368" fmla="*/ 4172148 h 4926824"/>
                <a:gd name="connsiteX6-369" fmla="*/ 655383 w 2063629"/>
                <a:gd name="connsiteY6-370" fmla="*/ 749684 h 4926824"/>
                <a:gd name="connsiteX0-371" fmla="*/ 636333 w 2063629"/>
                <a:gd name="connsiteY0-372" fmla="*/ 795790 h 4890380"/>
                <a:gd name="connsiteX1-373" fmla="*/ 2063629 w 2063629"/>
                <a:gd name="connsiteY1-374" fmla="*/ 123957 h 4890380"/>
                <a:gd name="connsiteX2-375" fmla="*/ 1464554 w 2063629"/>
                <a:gd name="connsiteY2-376" fmla="*/ 510040 h 4890380"/>
                <a:gd name="connsiteX3-377" fmla="*/ 1470904 w 2063629"/>
                <a:gd name="connsiteY3-378" fmla="*/ 4072204 h 4890380"/>
                <a:gd name="connsiteX4-379" fmla="*/ 2242 w 2063629"/>
                <a:gd name="connsiteY4-380" fmla="*/ 4645158 h 4890380"/>
                <a:gd name="connsiteX5-381" fmla="*/ 655383 w 2063629"/>
                <a:gd name="connsiteY5-382" fmla="*/ 4135704 h 4890380"/>
                <a:gd name="connsiteX6-383" fmla="*/ 636333 w 2063629"/>
                <a:gd name="connsiteY6-384" fmla="*/ 795790 h 4890380"/>
                <a:gd name="connsiteX0-385" fmla="*/ 636333 w 2063629"/>
                <a:gd name="connsiteY0-386" fmla="*/ 823566 h 4918156"/>
                <a:gd name="connsiteX1-387" fmla="*/ 2063629 w 2063629"/>
                <a:gd name="connsiteY1-388" fmla="*/ 151733 h 4918156"/>
                <a:gd name="connsiteX2-389" fmla="*/ 1464554 w 2063629"/>
                <a:gd name="connsiteY2-390" fmla="*/ 537816 h 4918156"/>
                <a:gd name="connsiteX3-391" fmla="*/ 1470904 w 2063629"/>
                <a:gd name="connsiteY3-392" fmla="*/ 4099980 h 4918156"/>
                <a:gd name="connsiteX4-393" fmla="*/ 2242 w 2063629"/>
                <a:gd name="connsiteY4-394" fmla="*/ 4672934 h 4918156"/>
                <a:gd name="connsiteX5-395" fmla="*/ 655383 w 2063629"/>
                <a:gd name="connsiteY5-396" fmla="*/ 4163480 h 4918156"/>
                <a:gd name="connsiteX6-397" fmla="*/ 636333 w 2063629"/>
                <a:gd name="connsiteY6-398" fmla="*/ 823566 h 4918156"/>
                <a:gd name="connsiteX0-399" fmla="*/ 636333 w 2063629"/>
                <a:gd name="connsiteY0-400" fmla="*/ 823566 h 4921345"/>
                <a:gd name="connsiteX1-401" fmla="*/ 2063629 w 2063629"/>
                <a:gd name="connsiteY1-402" fmla="*/ 151733 h 4921345"/>
                <a:gd name="connsiteX2-403" fmla="*/ 1464554 w 2063629"/>
                <a:gd name="connsiteY2-404" fmla="*/ 537816 h 4921345"/>
                <a:gd name="connsiteX3-405" fmla="*/ 1464554 w 2063629"/>
                <a:gd name="connsiteY3-406" fmla="*/ 4106330 h 4921345"/>
                <a:gd name="connsiteX4-407" fmla="*/ 2242 w 2063629"/>
                <a:gd name="connsiteY4-408" fmla="*/ 4672934 h 4921345"/>
                <a:gd name="connsiteX5-409" fmla="*/ 655383 w 2063629"/>
                <a:gd name="connsiteY5-410" fmla="*/ 4163480 h 4921345"/>
                <a:gd name="connsiteX6-411" fmla="*/ 636333 w 2063629"/>
                <a:gd name="connsiteY6-412" fmla="*/ 823566 h 4921345"/>
                <a:gd name="connsiteX0-413" fmla="*/ 636333 w 2063629"/>
                <a:gd name="connsiteY0-414" fmla="*/ 823566 h 4909443"/>
                <a:gd name="connsiteX1-415" fmla="*/ 2063629 w 2063629"/>
                <a:gd name="connsiteY1-416" fmla="*/ 151733 h 4909443"/>
                <a:gd name="connsiteX2-417" fmla="*/ 1464554 w 2063629"/>
                <a:gd name="connsiteY2-418" fmla="*/ 537816 h 4909443"/>
                <a:gd name="connsiteX3-419" fmla="*/ 1464554 w 2063629"/>
                <a:gd name="connsiteY3-420" fmla="*/ 4106330 h 4909443"/>
                <a:gd name="connsiteX4-421" fmla="*/ 2242 w 2063629"/>
                <a:gd name="connsiteY4-422" fmla="*/ 4672934 h 4909443"/>
                <a:gd name="connsiteX5-423" fmla="*/ 655383 w 2063629"/>
                <a:gd name="connsiteY5-424" fmla="*/ 4163480 h 4909443"/>
                <a:gd name="connsiteX6-425" fmla="*/ 636333 w 2063629"/>
                <a:gd name="connsiteY6-426" fmla="*/ 823566 h 4909443"/>
                <a:gd name="connsiteX0-427" fmla="*/ 636333 w 2025529"/>
                <a:gd name="connsiteY0-428" fmla="*/ 823566 h 4909443"/>
                <a:gd name="connsiteX1-429" fmla="*/ 2025529 w 2025529"/>
                <a:gd name="connsiteY1-430" fmla="*/ 151733 h 4909443"/>
                <a:gd name="connsiteX2-431" fmla="*/ 1464554 w 2025529"/>
                <a:gd name="connsiteY2-432" fmla="*/ 537816 h 4909443"/>
                <a:gd name="connsiteX3-433" fmla="*/ 1464554 w 2025529"/>
                <a:gd name="connsiteY3-434" fmla="*/ 4106330 h 4909443"/>
                <a:gd name="connsiteX4-435" fmla="*/ 2242 w 2025529"/>
                <a:gd name="connsiteY4-436" fmla="*/ 4672934 h 4909443"/>
                <a:gd name="connsiteX5-437" fmla="*/ 655383 w 2025529"/>
                <a:gd name="connsiteY5-438" fmla="*/ 4163480 h 4909443"/>
                <a:gd name="connsiteX6-439" fmla="*/ 636333 w 2025529"/>
                <a:gd name="connsiteY6-440" fmla="*/ 823566 h 4909443"/>
                <a:gd name="connsiteX0-441" fmla="*/ 636333 w 2025529"/>
                <a:gd name="connsiteY0-442" fmla="*/ 838891 h 4924768"/>
                <a:gd name="connsiteX1-443" fmla="*/ 2025529 w 2025529"/>
                <a:gd name="connsiteY1-444" fmla="*/ 167058 h 4924768"/>
                <a:gd name="connsiteX2-445" fmla="*/ 1464554 w 2025529"/>
                <a:gd name="connsiteY2-446" fmla="*/ 553141 h 4924768"/>
                <a:gd name="connsiteX3-447" fmla="*/ 1464554 w 2025529"/>
                <a:gd name="connsiteY3-448" fmla="*/ 4121655 h 4924768"/>
                <a:gd name="connsiteX4-449" fmla="*/ 2242 w 2025529"/>
                <a:gd name="connsiteY4-450" fmla="*/ 4688259 h 4924768"/>
                <a:gd name="connsiteX5-451" fmla="*/ 655383 w 2025529"/>
                <a:gd name="connsiteY5-452" fmla="*/ 4178805 h 4924768"/>
                <a:gd name="connsiteX6-453" fmla="*/ 636333 w 2025529"/>
                <a:gd name="connsiteY6-454" fmla="*/ 838891 h 4924768"/>
                <a:gd name="connsiteX0-455" fmla="*/ 636333 w 2025529"/>
                <a:gd name="connsiteY0-456" fmla="*/ 838891 h 4924768"/>
                <a:gd name="connsiteX1-457" fmla="*/ 2025529 w 2025529"/>
                <a:gd name="connsiteY1-458" fmla="*/ 167058 h 4924768"/>
                <a:gd name="connsiteX2-459" fmla="*/ 1464554 w 2025529"/>
                <a:gd name="connsiteY2-460" fmla="*/ 553141 h 4924768"/>
                <a:gd name="connsiteX3-461" fmla="*/ 1464554 w 2025529"/>
                <a:gd name="connsiteY3-462" fmla="*/ 4121655 h 4924768"/>
                <a:gd name="connsiteX4-463" fmla="*/ 2242 w 2025529"/>
                <a:gd name="connsiteY4-464" fmla="*/ 4688259 h 4924768"/>
                <a:gd name="connsiteX5-465" fmla="*/ 655383 w 2025529"/>
                <a:gd name="connsiteY5-466" fmla="*/ 4178805 h 4924768"/>
                <a:gd name="connsiteX6-467" fmla="*/ 636333 w 2025529"/>
                <a:gd name="connsiteY6-468" fmla="*/ 838891 h 4924768"/>
                <a:gd name="connsiteX0-469" fmla="*/ 636333 w 2025529"/>
                <a:gd name="connsiteY0-470" fmla="*/ 838891 h 4924768"/>
                <a:gd name="connsiteX1-471" fmla="*/ 2025529 w 2025529"/>
                <a:gd name="connsiteY1-472" fmla="*/ 167058 h 4924768"/>
                <a:gd name="connsiteX2-473" fmla="*/ 1464554 w 2025529"/>
                <a:gd name="connsiteY2-474" fmla="*/ 553141 h 4924768"/>
                <a:gd name="connsiteX3-475" fmla="*/ 1464554 w 2025529"/>
                <a:gd name="connsiteY3-476" fmla="*/ 4121655 h 4924768"/>
                <a:gd name="connsiteX4-477" fmla="*/ 2242 w 2025529"/>
                <a:gd name="connsiteY4-478" fmla="*/ 4688259 h 4924768"/>
                <a:gd name="connsiteX5-479" fmla="*/ 655383 w 2025529"/>
                <a:gd name="connsiteY5-480" fmla="*/ 4178805 h 4924768"/>
                <a:gd name="connsiteX6-481" fmla="*/ 636333 w 2025529"/>
                <a:gd name="connsiteY6-482" fmla="*/ 838891 h 4924768"/>
                <a:gd name="connsiteX0-483" fmla="*/ 629983 w 2025529"/>
                <a:gd name="connsiteY0-484" fmla="*/ 831773 h 4930350"/>
                <a:gd name="connsiteX1-485" fmla="*/ 2025529 w 2025529"/>
                <a:gd name="connsiteY1-486" fmla="*/ 172640 h 4930350"/>
                <a:gd name="connsiteX2-487" fmla="*/ 1464554 w 2025529"/>
                <a:gd name="connsiteY2-488" fmla="*/ 558723 h 4930350"/>
                <a:gd name="connsiteX3-489" fmla="*/ 1464554 w 2025529"/>
                <a:gd name="connsiteY3-490" fmla="*/ 4127237 h 4930350"/>
                <a:gd name="connsiteX4-491" fmla="*/ 2242 w 2025529"/>
                <a:gd name="connsiteY4-492" fmla="*/ 4693841 h 4930350"/>
                <a:gd name="connsiteX5-493" fmla="*/ 655383 w 2025529"/>
                <a:gd name="connsiteY5-494" fmla="*/ 4184387 h 4930350"/>
                <a:gd name="connsiteX6-495" fmla="*/ 629983 w 2025529"/>
                <a:gd name="connsiteY6-496" fmla="*/ 831773 h 4930350"/>
                <a:gd name="connsiteX0-497" fmla="*/ 629983 w 2025529"/>
                <a:gd name="connsiteY0-498" fmla="*/ 838892 h 4924769"/>
                <a:gd name="connsiteX1-499" fmla="*/ 2025529 w 2025529"/>
                <a:gd name="connsiteY1-500" fmla="*/ 167059 h 4924769"/>
                <a:gd name="connsiteX2-501" fmla="*/ 1464554 w 2025529"/>
                <a:gd name="connsiteY2-502" fmla="*/ 553142 h 4924769"/>
                <a:gd name="connsiteX3-503" fmla="*/ 1464554 w 2025529"/>
                <a:gd name="connsiteY3-504" fmla="*/ 4121656 h 4924769"/>
                <a:gd name="connsiteX4-505" fmla="*/ 2242 w 2025529"/>
                <a:gd name="connsiteY4-506" fmla="*/ 4688260 h 4924769"/>
                <a:gd name="connsiteX5-507" fmla="*/ 655383 w 2025529"/>
                <a:gd name="connsiteY5-508" fmla="*/ 4178806 h 4924769"/>
                <a:gd name="connsiteX6-509" fmla="*/ 629983 w 2025529"/>
                <a:gd name="connsiteY6-510" fmla="*/ 838892 h 4924769"/>
                <a:gd name="connsiteX0-511" fmla="*/ 629983 w 2025529"/>
                <a:gd name="connsiteY0-512" fmla="*/ 821906 h 4907783"/>
                <a:gd name="connsiteX1-513" fmla="*/ 2025529 w 2025529"/>
                <a:gd name="connsiteY1-514" fmla="*/ 150073 h 4907783"/>
                <a:gd name="connsiteX2-515" fmla="*/ 1464554 w 2025529"/>
                <a:gd name="connsiteY2-516" fmla="*/ 536156 h 4907783"/>
                <a:gd name="connsiteX3-517" fmla="*/ 1464554 w 2025529"/>
                <a:gd name="connsiteY3-518" fmla="*/ 4104670 h 4907783"/>
                <a:gd name="connsiteX4-519" fmla="*/ 2242 w 2025529"/>
                <a:gd name="connsiteY4-520" fmla="*/ 4671274 h 4907783"/>
                <a:gd name="connsiteX5-521" fmla="*/ 655383 w 2025529"/>
                <a:gd name="connsiteY5-522" fmla="*/ 4161820 h 4907783"/>
                <a:gd name="connsiteX6-523" fmla="*/ 629983 w 2025529"/>
                <a:gd name="connsiteY6-524" fmla="*/ 821906 h 4907783"/>
                <a:gd name="connsiteX0-525" fmla="*/ 636333 w 2025529"/>
                <a:gd name="connsiteY0-526" fmla="*/ 864432 h 4880459"/>
                <a:gd name="connsiteX1-527" fmla="*/ 2025529 w 2025529"/>
                <a:gd name="connsiteY1-528" fmla="*/ 122749 h 4880459"/>
                <a:gd name="connsiteX2-529" fmla="*/ 1464554 w 2025529"/>
                <a:gd name="connsiteY2-530" fmla="*/ 508832 h 4880459"/>
                <a:gd name="connsiteX3-531" fmla="*/ 1464554 w 2025529"/>
                <a:gd name="connsiteY3-532" fmla="*/ 4077346 h 4880459"/>
                <a:gd name="connsiteX4-533" fmla="*/ 2242 w 2025529"/>
                <a:gd name="connsiteY4-534" fmla="*/ 4643950 h 4880459"/>
                <a:gd name="connsiteX5-535" fmla="*/ 655383 w 2025529"/>
                <a:gd name="connsiteY5-536" fmla="*/ 4134496 h 4880459"/>
                <a:gd name="connsiteX6-537" fmla="*/ 636333 w 2025529"/>
                <a:gd name="connsiteY6-538" fmla="*/ 864432 h 4880459"/>
                <a:gd name="connsiteX0-539" fmla="*/ 636333 w 2025529"/>
                <a:gd name="connsiteY0-540" fmla="*/ 900258 h 4916285"/>
                <a:gd name="connsiteX1-541" fmla="*/ 2025529 w 2025529"/>
                <a:gd name="connsiteY1-542" fmla="*/ 158575 h 4916285"/>
                <a:gd name="connsiteX2-543" fmla="*/ 1464554 w 2025529"/>
                <a:gd name="connsiteY2-544" fmla="*/ 544658 h 4916285"/>
                <a:gd name="connsiteX3-545" fmla="*/ 1464554 w 2025529"/>
                <a:gd name="connsiteY3-546" fmla="*/ 4113172 h 4916285"/>
                <a:gd name="connsiteX4-547" fmla="*/ 2242 w 2025529"/>
                <a:gd name="connsiteY4-548" fmla="*/ 4679776 h 4916285"/>
                <a:gd name="connsiteX5-549" fmla="*/ 655383 w 2025529"/>
                <a:gd name="connsiteY5-550" fmla="*/ 4170322 h 4916285"/>
                <a:gd name="connsiteX6-551" fmla="*/ 636333 w 2025529"/>
                <a:gd name="connsiteY6-552" fmla="*/ 900258 h 4916285"/>
                <a:gd name="connsiteX0-553" fmla="*/ 636333 w 2025529"/>
                <a:gd name="connsiteY0-554" fmla="*/ 945812 h 4961839"/>
                <a:gd name="connsiteX1-555" fmla="*/ 2025529 w 2025529"/>
                <a:gd name="connsiteY1-556" fmla="*/ 204129 h 4961839"/>
                <a:gd name="connsiteX2-557" fmla="*/ 1464554 w 2025529"/>
                <a:gd name="connsiteY2-558" fmla="*/ 590212 h 4961839"/>
                <a:gd name="connsiteX3-559" fmla="*/ 1464554 w 2025529"/>
                <a:gd name="connsiteY3-560" fmla="*/ 4158726 h 4961839"/>
                <a:gd name="connsiteX4-561" fmla="*/ 2242 w 2025529"/>
                <a:gd name="connsiteY4-562" fmla="*/ 4725330 h 4961839"/>
                <a:gd name="connsiteX5-563" fmla="*/ 655383 w 2025529"/>
                <a:gd name="connsiteY5-564" fmla="*/ 4215876 h 4961839"/>
                <a:gd name="connsiteX6-565" fmla="*/ 636333 w 2025529"/>
                <a:gd name="connsiteY6-566" fmla="*/ 945812 h 4961839"/>
                <a:gd name="connsiteX0-567" fmla="*/ 636333 w 2027750"/>
                <a:gd name="connsiteY0-568" fmla="*/ 911220 h 4927247"/>
                <a:gd name="connsiteX1-569" fmla="*/ 2025529 w 2027750"/>
                <a:gd name="connsiteY1-570" fmla="*/ 169537 h 4927247"/>
                <a:gd name="connsiteX2-571" fmla="*/ 1464554 w 2027750"/>
                <a:gd name="connsiteY2-572" fmla="*/ 555620 h 4927247"/>
                <a:gd name="connsiteX3-573" fmla="*/ 1464554 w 2027750"/>
                <a:gd name="connsiteY3-574" fmla="*/ 4124134 h 4927247"/>
                <a:gd name="connsiteX4-575" fmla="*/ 2242 w 2027750"/>
                <a:gd name="connsiteY4-576" fmla="*/ 4690738 h 4927247"/>
                <a:gd name="connsiteX5-577" fmla="*/ 655383 w 2027750"/>
                <a:gd name="connsiteY5-578" fmla="*/ 4181284 h 4927247"/>
                <a:gd name="connsiteX6-579" fmla="*/ 636333 w 2027750"/>
                <a:gd name="connsiteY6-580" fmla="*/ 911220 h 4927247"/>
                <a:gd name="connsiteX0-581" fmla="*/ 636333 w 2027722"/>
                <a:gd name="connsiteY0-582" fmla="*/ 832593 h 4848620"/>
                <a:gd name="connsiteX1-583" fmla="*/ 2025529 w 2027722"/>
                <a:gd name="connsiteY1-584" fmla="*/ 90910 h 4848620"/>
                <a:gd name="connsiteX2-585" fmla="*/ 1464554 w 2027722"/>
                <a:gd name="connsiteY2-586" fmla="*/ 476993 h 4848620"/>
                <a:gd name="connsiteX3-587" fmla="*/ 1464554 w 2027722"/>
                <a:gd name="connsiteY3-588" fmla="*/ 4045507 h 4848620"/>
                <a:gd name="connsiteX4-589" fmla="*/ 2242 w 2027722"/>
                <a:gd name="connsiteY4-590" fmla="*/ 4612111 h 4848620"/>
                <a:gd name="connsiteX5-591" fmla="*/ 655383 w 2027722"/>
                <a:gd name="connsiteY5-592" fmla="*/ 4102657 h 4848620"/>
                <a:gd name="connsiteX6-593" fmla="*/ 636333 w 2027722"/>
                <a:gd name="connsiteY6-594" fmla="*/ 832593 h 4848620"/>
                <a:gd name="connsiteX0-595" fmla="*/ 636333 w 2027722"/>
                <a:gd name="connsiteY0-596" fmla="*/ 832593 h 4848620"/>
                <a:gd name="connsiteX1-597" fmla="*/ 2025529 w 2027722"/>
                <a:gd name="connsiteY1-598" fmla="*/ 90910 h 4848620"/>
                <a:gd name="connsiteX2-599" fmla="*/ 1464554 w 2027722"/>
                <a:gd name="connsiteY2-600" fmla="*/ 476993 h 4848620"/>
                <a:gd name="connsiteX3-601" fmla="*/ 1464554 w 2027722"/>
                <a:gd name="connsiteY3-602" fmla="*/ 4045507 h 4848620"/>
                <a:gd name="connsiteX4-603" fmla="*/ 2242 w 2027722"/>
                <a:gd name="connsiteY4-604" fmla="*/ 4612111 h 4848620"/>
                <a:gd name="connsiteX5-605" fmla="*/ 655383 w 2027722"/>
                <a:gd name="connsiteY5-606" fmla="*/ 4102657 h 4848620"/>
                <a:gd name="connsiteX6-607" fmla="*/ 636333 w 2027722"/>
                <a:gd name="connsiteY6-608" fmla="*/ 832593 h 4848620"/>
                <a:gd name="connsiteX0-609" fmla="*/ 636333 w 2025529"/>
                <a:gd name="connsiteY0-610" fmla="*/ 900024 h 4916051"/>
                <a:gd name="connsiteX1-611" fmla="*/ 2025529 w 2025529"/>
                <a:gd name="connsiteY1-612" fmla="*/ 158341 h 4916051"/>
                <a:gd name="connsiteX2-613" fmla="*/ 1464554 w 2025529"/>
                <a:gd name="connsiteY2-614" fmla="*/ 544424 h 4916051"/>
                <a:gd name="connsiteX3-615" fmla="*/ 1464554 w 2025529"/>
                <a:gd name="connsiteY3-616" fmla="*/ 4112938 h 4916051"/>
                <a:gd name="connsiteX4-617" fmla="*/ 2242 w 2025529"/>
                <a:gd name="connsiteY4-618" fmla="*/ 4679542 h 4916051"/>
                <a:gd name="connsiteX5-619" fmla="*/ 655383 w 2025529"/>
                <a:gd name="connsiteY5-620" fmla="*/ 4170088 h 4916051"/>
                <a:gd name="connsiteX6-621" fmla="*/ 636333 w 2025529"/>
                <a:gd name="connsiteY6-622" fmla="*/ 900024 h 4916051"/>
                <a:gd name="connsiteX0-623" fmla="*/ 636333 w 2025529"/>
                <a:gd name="connsiteY0-624" fmla="*/ 900024 h 4916051"/>
                <a:gd name="connsiteX1-625" fmla="*/ 2025529 w 2025529"/>
                <a:gd name="connsiteY1-626" fmla="*/ 158341 h 4916051"/>
                <a:gd name="connsiteX2-627" fmla="*/ 1464554 w 2025529"/>
                <a:gd name="connsiteY2-628" fmla="*/ 544424 h 4916051"/>
                <a:gd name="connsiteX3-629" fmla="*/ 1464554 w 2025529"/>
                <a:gd name="connsiteY3-630" fmla="*/ 4112938 h 4916051"/>
                <a:gd name="connsiteX4-631" fmla="*/ 2242 w 2025529"/>
                <a:gd name="connsiteY4-632" fmla="*/ 4679542 h 4916051"/>
                <a:gd name="connsiteX5-633" fmla="*/ 655383 w 2025529"/>
                <a:gd name="connsiteY5-634" fmla="*/ 4170088 h 4916051"/>
                <a:gd name="connsiteX6-635" fmla="*/ 636333 w 2025529"/>
                <a:gd name="connsiteY6-636" fmla="*/ 900024 h 4916051"/>
                <a:gd name="connsiteX0-637" fmla="*/ 636333 w 2025529"/>
                <a:gd name="connsiteY0-638" fmla="*/ 900024 h 4916051"/>
                <a:gd name="connsiteX1-639" fmla="*/ 2025529 w 2025529"/>
                <a:gd name="connsiteY1-640" fmla="*/ 158341 h 4916051"/>
                <a:gd name="connsiteX2-641" fmla="*/ 1464554 w 2025529"/>
                <a:gd name="connsiteY2-642" fmla="*/ 665074 h 4916051"/>
                <a:gd name="connsiteX3-643" fmla="*/ 1464554 w 2025529"/>
                <a:gd name="connsiteY3-644" fmla="*/ 4112938 h 4916051"/>
                <a:gd name="connsiteX4-645" fmla="*/ 2242 w 2025529"/>
                <a:gd name="connsiteY4-646" fmla="*/ 4679542 h 4916051"/>
                <a:gd name="connsiteX5-647" fmla="*/ 655383 w 2025529"/>
                <a:gd name="connsiteY5-648" fmla="*/ 4170088 h 4916051"/>
                <a:gd name="connsiteX6-649" fmla="*/ 636333 w 2025529"/>
                <a:gd name="connsiteY6-650" fmla="*/ 900024 h 4916051"/>
                <a:gd name="connsiteX0-651" fmla="*/ 636333 w 2025529"/>
                <a:gd name="connsiteY0-652" fmla="*/ 900024 h 4916051"/>
                <a:gd name="connsiteX1-653" fmla="*/ 2025529 w 2025529"/>
                <a:gd name="connsiteY1-654" fmla="*/ 158341 h 4916051"/>
                <a:gd name="connsiteX2-655" fmla="*/ 1458204 w 2025529"/>
                <a:gd name="connsiteY2-656" fmla="*/ 677774 h 4916051"/>
                <a:gd name="connsiteX3-657" fmla="*/ 1464554 w 2025529"/>
                <a:gd name="connsiteY3-658" fmla="*/ 4112938 h 4916051"/>
                <a:gd name="connsiteX4-659" fmla="*/ 2242 w 2025529"/>
                <a:gd name="connsiteY4-660" fmla="*/ 4679542 h 4916051"/>
                <a:gd name="connsiteX5-661" fmla="*/ 655383 w 2025529"/>
                <a:gd name="connsiteY5-662" fmla="*/ 4170088 h 4916051"/>
                <a:gd name="connsiteX6-663" fmla="*/ 636333 w 2025529"/>
                <a:gd name="connsiteY6-664" fmla="*/ 900024 h 4916051"/>
                <a:gd name="connsiteX0-665" fmla="*/ 636333 w 2025529"/>
                <a:gd name="connsiteY0-666" fmla="*/ 900024 h 4916051"/>
                <a:gd name="connsiteX1-667" fmla="*/ 2025529 w 2025529"/>
                <a:gd name="connsiteY1-668" fmla="*/ 158341 h 4916051"/>
                <a:gd name="connsiteX2-669" fmla="*/ 1458204 w 2025529"/>
                <a:gd name="connsiteY2-670" fmla="*/ 677774 h 4916051"/>
                <a:gd name="connsiteX3-671" fmla="*/ 1464554 w 2025529"/>
                <a:gd name="connsiteY3-672" fmla="*/ 4112938 h 4916051"/>
                <a:gd name="connsiteX4-673" fmla="*/ 2242 w 2025529"/>
                <a:gd name="connsiteY4-674" fmla="*/ 4679542 h 4916051"/>
                <a:gd name="connsiteX5-675" fmla="*/ 655383 w 2025529"/>
                <a:gd name="connsiteY5-676" fmla="*/ 4170088 h 4916051"/>
                <a:gd name="connsiteX6-677" fmla="*/ 636333 w 2025529"/>
                <a:gd name="connsiteY6-678" fmla="*/ 900024 h 4916051"/>
                <a:gd name="connsiteX0-679" fmla="*/ 636333 w 2025529"/>
                <a:gd name="connsiteY0-680" fmla="*/ 880186 h 4896213"/>
                <a:gd name="connsiteX1-681" fmla="*/ 2025529 w 2025529"/>
                <a:gd name="connsiteY1-682" fmla="*/ 138503 h 4896213"/>
                <a:gd name="connsiteX2-683" fmla="*/ 1458204 w 2025529"/>
                <a:gd name="connsiteY2-684" fmla="*/ 657936 h 4896213"/>
                <a:gd name="connsiteX3-685" fmla="*/ 1464554 w 2025529"/>
                <a:gd name="connsiteY3-686" fmla="*/ 4093100 h 4896213"/>
                <a:gd name="connsiteX4-687" fmla="*/ 2242 w 2025529"/>
                <a:gd name="connsiteY4-688" fmla="*/ 4659704 h 4896213"/>
                <a:gd name="connsiteX5-689" fmla="*/ 655383 w 2025529"/>
                <a:gd name="connsiteY5-690" fmla="*/ 4150250 h 4896213"/>
                <a:gd name="connsiteX6-691" fmla="*/ 636333 w 2025529"/>
                <a:gd name="connsiteY6-692" fmla="*/ 880186 h 4896213"/>
                <a:gd name="connsiteX0-693" fmla="*/ 636333 w 2025529"/>
                <a:gd name="connsiteY0-694" fmla="*/ 880186 h 4896213"/>
                <a:gd name="connsiteX1-695" fmla="*/ 2025529 w 2025529"/>
                <a:gd name="connsiteY1-696" fmla="*/ 138503 h 4896213"/>
                <a:gd name="connsiteX2-697" fmla="*/ 1458204 w 2025529"/>
                <a:gd name="connsiteY2-698" fmla="*/ 657936 h 4896213"/>
                <a:gd name="connsiteX3-699" fmla="*/ 1464554 w 2025529"/>
                <a:gd name="connsiteY3-700" fmla="*/ 4093100 h 4896213"/>
                <a:gd name="connsiteX4-701" fmla="*/ 2242 w 2025529"/>
                <a:gd name="connsiteY4-702" fmla="*/ 4659704 h 4896213"/>
                <a:gd name="connsiteX5-703" fmla="*/ 655383 w 2025529"/>
                <a:gd name="connsiteY5-704" fmla="*/ 4150250 h 4896213"/>
                <a:gd name="connsiteX6-705" fmla="*/ 636333 w 2025529"/>
                <a:gd name="connsiteY6-706" fmla="*/ 880186 h 4896213"/>
                <a:gd name="connsiteX0-707" fmla="*/ 636333 w 2025529"/>
                <a:gd name="connsiteY0-708" fmla="*/ 880186 h 4896213"/>
                <a:gd name="connsiteX1-709" fmla="*/ 2025529 w 2025529"/>
                <a:gd name="connsiteY1-710" fmla="*/ 138503 h 4896213"/>
                <a:gd name="connsiteX2-711" fmla="*/ 1458204 w 2025529"/>
                <a:gd name="connsiteY2-712" fmla="*/ 657936 h 4896213"/>
                <a:gd name="connsiteX3-713" fmla="*/ 1464554 w 2025529"/>
                <a:gd name="connsiteY3-714" fmla="*/ 4093100 h 4896213"/>
                <a:gd name="connsiteX4-715" fmla="*/ 2242 w 2025529"/>
                <a:gd name="connsiteY4-716" fmla="*/ 4659704 h 4896213"/>
                <a:gd name="connsiteX5-717" fmla="*/ 655383 w 2025529"/>
                <a:gd name="connsiteY5-718" fmla="*/ 4150250 h 4896213"/>
                <a:gd name="connsiteX6-719" fmla="*/ 636333 w 2025529"/>
                <a:gd name="connsiteY6-720" fmla="*/ 880186 h 4896213"/>
                <a:gd name="connsiteX0-721" fmla="*/ 636333 w 2025529"/>
                <a:gd name="connsiteY0-722" fmla="*/ 880186 h 4896213"/>
                <a:gd name="connsiteX1-723" fmla="*/ 2025529 w 2025529"/>
                <a:gd name="connsiteY1-724" fmla="*/ 138503 h 4896213"/>
                <a:gd name="connsiteX2-725" fmla="*/ 1458204 w 2025529"/>
                <a:gd name="connsiteY2-726" fmla="*/ 657936 h 4896213"/>
                <a:gd name="connsiteX3-727" fmla="*/ 1464554 w 2025529"/>
                <a:gd name="connsiteY3-728" fmla="*/ 4093100 h 4896213"/>
                <a:gd name="connsiteX4-729" fmla="*/ 2242 w 2025529"/>
                <a:gd name="connsiteY4-730" fmla="*/ 4659704 h 4896213"/>
                <a:gd name="connsiteX5-731" fmla="*/ 655383 w 2025529"/>
                <a:gd name="connsiteY5-732" fmla="*/ 4150250 h 4896213"/>
                <a:gd name="connsiteX6-733" fmla="*/ 636333 w 2025529"/>
                <a:gd name="connsiteY6-734" fmla="*/ 880186 h 4896213"/>
                <a:gd name="connsiteX0-735" fmla="*/ 636333 w 2025529"/>
                <a:gd name="connsiteY0-736" fmla="*/ 880186 h 4896213"/>
                <a:gd name="connsiteX1-737" fmla="*/ 2025529 w 2025529"/>
                <a:gd name="connsiteY1-738" fmla="*/ 138503 h 4896213"/>
                <a:gd name="connsiteX2-739" fmla="*/ 1458204 w 2025529"/>
                <a:gd name="connsiteY2-740" fmla="*/ 657936 h 4896213"/>
                <a:gd name="connsiteX3-741" fmla="*/ 1464554 w 2025529"/>
                <a:gd name="connsiteY3-742" fmla="*/ 4093100 h 4896213"/>
                <a:gd name="connsiteX4-743" fmla="*/ 2242 w 2025529"/>
                <a:gd name="connsiteY4-744" fmla="*/ 4659704 h 4896213"/>
                <a:gd name="connsiteX5-745" fmla="*/ 655383 w 2025529"/>
                <a:gd name="connsiteY5-746" fmla="*/ 4150250 h 4896213"/>
                <a:gd name="connsiteX6-747" fmla="*/ 636333 w 2025529"/>
                <a:gd name="connsiteY6-748" fmla="*/ 880186 h 4896213"/>
                <a:gd name="connsiteX0-749" fmla="*/ 636333 w 2025529"/>
                <a:gd name="connsiteY0-750" fmla="*/ 880186 h 4896213"/>
                <a:gd name="connsiteX1-751" fmla="*/ 2025529 w 2025529"/>
                <a:gd name="connsiteY1-752" fmla="*/ 138503 h 4896213"/>
                <a:gd name="connsiteX2-753" fmla="*/ 1458204 w 2025529"/>
                <a:gd name="connsiteY2-754" fmla="*/ 657936 h 4896213"/>
                <a:gd name="connsiteX3-755" fmla="*/ 1464554 w 2025529"/>
                <a:gd name="connsiteY3-756" fmla="*/ 4093100 h 4896213"/>
                <a:gd name="connsiteX4-757" fmla="*/ 2242 w 2025529"/>
                <a:gd name="connsiteY4-758" fmla="*/ 4659704 h 4896213"/>
                <a:gd name="connsiteX5-759" fmla="*/ 655383 w 2025529"/>
                <a:gd name="connsiteY5-760" fmla="*/ 4150250 h 4896213"/>
                <a:gd name="connsiteX6-761" fmla="*/ 636333 w 2025529"/>
                <a:gd name="connsiteY6-762" fmla="*/ 880186 h 4896213"/>
                <a:gd name="connsiteX0-763" fmla="*/ 636333 w 2025529"/>
                <a:gd name="connsiteY0-764" fmla="*/ 880186 h 4944558"/>
                <a:gd name="connsiteX1-765" fmla="*/ 2025529 w 2025529"/>
                <a:gd name="connsiteY1-766" fmla="*/ 138503 h 4944558"/>
                <a:gd name="connsiteX2-767" fmla="*/ 1458204 w 2025529"/>
                <a:gd name="connsiteY2-768" fmla="*/ 657936 h 4944558"/>
                <a:gd name="connsiteX3-769" fmla="*/ 1464554 w 2025529"/>
                <a:gd name="connsiteY3-770" fmla="*/ 4093100 h 4944558"/>
                <a:gd name="connsiteX4-771" fmla="*/ 2242 w 2025529"/>
                <a:gd name="connsiteY4-772" fmla="*/ 4659704 h 4944558"/>
                <a:gd name="connsiteX5-773" fmla="*/ 655383 w 2025529"/>
                <a:gd name="connsiteY5-774" fmla="*/ 4150250 h 4944558"/>
                <a:gd name="connsiteX6-775" fmla="*/ 636333 w 2025529"/>
                <a:gd name="connsiteY6-776" fmla="*/ 880186 h 4944558"/>
                <a:gd name="connsiteX0-777" fmla="*/ 636333 w 2025529"/>
                <a:gd name="connsiteY0-778" fmla="*/ 880186 h 5015614"/>
                <a:gd name="connsiteX1-779" fmla="*/ 2025529 w 2025529"/>
                <a:gd name="connsiteY1-780" fmla="*/ 138503 h 5015614"/>
                <a:gd name="connsiteX2-781" fmla="*/ 1458204 w 2025529"/>
                <a:gd name="connsiteY2-782" fmla="*/ 657936 h 5015614"/>
                <a:gd name="connsiteX3-783" fmla="*/ 1464554 w 2025529"/>
                <a:gd name="connsiteY3-784" fmla="*/ 4093100 h 5015614"/>
                <a:gd name="connsiteX4-785" fmla="*/ 2242 w 2025529"/>
                <a:gd name="connsiteY4-786" fmla="*/ 4659704 h 5015614"/>
                <a:gd name="connsiteX5-787" fmla="*/ 655383 w 2025529"/>
                <a:gd name="connsiteY5-788" fmla="*/ 4150250 h 5015614"/>
                <a:gd name="connsiteX6-789" fmla="*/ 636333 w 2025529"/>
                <a:gd name="connsiteY6-790" fmla="*/ 880186 h 5015614"/>
                <a:gd name="connsiteX0-791" fmla="*/ 636333 w 2025529"/>
                <a:gd name="connsiteY0-792" fmla="*/ 880186 h 4800902"/>
                <a:gd name="connsiteX1-793" fmla="*/ 2025529 w 2025529"/>
                <a:gd name="connsiteY1-794" fmla="*/ 138503 h 4800902"/>
                <a:gd name="connsiteX2-795" fmla="*/ 1458204 w 2025529"/>
                <a:gd name="connsiteY2-796" fmla="*/ 657936 h 4800902"/>
                <a:gd name="connsiteX3-797" fmla="*/ 1464554 w 2025529"/>
                <a:gd name="connsiteY3-798" fmla="*/ 4093100 h 4800902"/>
                <a:gd name="connsiteX4-799" fmla="*/ 2242 w 2025529"/>
                <a:gd name="connsiteY4-800" fmla="*/ 4659704 h 4800902"/>
                <a:gd name="connsiteX5-801" fmla="*/ 655383 w 2025529"/>
                <a:gd name="connsiteY5-802" fmla="*/ 4150250 h 4800902"/>
                <a:gd name="connsiteX6-803" fmla="*/ 636333 w 2025529"/>
                <a:gd name="connsiteY6-804" fmla="*/ 880186 h 4800902"/>
                <a:gd name="connsiteX0-805" fmla="*/ 636333 w 2025529"/>
                <a:gd name="connsiteY0-806" fmla="*/ 880186 h 4910204"/>
                <a:gd name="connsiteX1-807" fmla="*/ 2025529 w 2025529"/>
                <a:gd name="connsiteY1-808" fmla="*/ 138503 h 4910204"/>
                <a:gd name="connsiteX2-809" fmla="*/ 1458204 w 2025529"/>
                <a:gd name="connsiteY2-810" fmla="*/ 657936 h 4910204"/>
                <a:gd name="connsiteX3-811" fmla="*/ 1464554 w 2025529"/>
                <a:gd name="connsiteY3-812" fmla="*/ 4093100 h 4910204"/>
                <a:gd name="connsiteX4-813" fmla="*/ 2242 w 2025529"/>
                <a:gd name="connsiteY4-814" fmla="*/ 4659704 h 4910204"/>
                <a:gd name="connsiteX5-815" fmla="*/ 655383 w 2025529"/>
                <a:gd name="connsiteY5-816" fmla="*/ 4150250 h 4910204"/>
                <a:gd name="connsiteX6-817" fmla="*/ 636333 w 2025529"/>
                <a:gd name="connsiteY6-818" fmla="*/ 880186 h 4910204"/>
                <a:gd name="connsiteX0-819" fmla="*/ 636333 w 2025529"/>
                <a:gd name="connsiteY0-820" fmla="*/ 880186 h 4916546"/>
                <a:gd name="connsiteX1-821" fmla="*/ 2025529 w 2025529"/>
                <a:gd name="connsiteY1-822" fmla="*/ 138503 h 4916546"/>
                <a:gd name="connsiteX2-823" fmla="*/ 1458204 w 2025529"/>
                <a:gd name="connsiteY2-824" fmla="*/ 657936 h 4916546"/>
                <a:gd name="connsiteX3-825" fmla="*/ 1464554 w 2025529"/>
                <a:gd name="connsiteY3-826" fmla="*/ 4093100 h 4916546"/>
                <a:gd name="connsiteX4-827" fmla="*/ 2242 w 2025529"/>
                <a:gd name="connsiteY4-828" fmla="*/ 4659704 h 4916546"/>
                <a:gd name="connsiteX5-829" fmla="*/ 655383 w 2025529"/>
                <a:gd name="connsiteY5-830" fmla="*/ 4150250 h 4916546"/>
                <a:gd name="connsiteX6-831" fmla="*/ 636333 w 2025529"/>
                <a:gd name="connsiteY6-832" fmla="*/ 880186 h 4916546"/>
                <a:gd name="connsiteX0-833" fmla="*/ 636333 w 2025529"/>
                <a:gd name="connsiteY0-834" fmla="*/ 880186 h 4913731"/>
                <a:gd name="connsiteX1-835" fmla="*/ 2025529 w 2025529"/>
                <a:gd name="connsiteY1-836" fmla="*/ 138503 h 4913731"/>
                <a:gd name="connsiteX2-837" fmla="*/ 1458204 w 2025529"/>
                <a:gd name="connsiteY2-838" fmla="*/ 657936 h 4913731"/>
                <a:gd name="connsiteX3-839" fmla="*/ 1464554 w 2025529"/>
                <a:gd name="connsiteY3-840" fmla="*/ 4093100 h 4913731"/>
                <a:gd name="connsiteX4-841" fmla="*/ 2242 w 2025529"/>
                <a:gd name="connsiteY4-842" fmla="*/ 4659704 h 4913731"/>
                <a:gd name="connsiteX5-843" fmla="*/ 655383 w 2025529"/>
                <a:gd name="connsiteY5-844" fmla="*/ 4150250 h 4913731"/>
                <a:gd name="connsiteX6-845" fmla="*/ 636333 w 2025529"/>
                <a:gd name="connsiteY6-846" fmla="*/ 880186 h 4913731"/>
                <a:gd name="connsiteX0-847" fmla="*/ 636333 w 2025529"/>
                <a:gd name="connsiteY0-848" fmla="*/ 880186 h 4895593"/>
                <a:gd name="connsiteX1-849" fmla="*/ 2025529 w 2025529"/>
                <a:gd name="connsiteY1-850" fmla="*/ 138503 h 4895593"/>
                <a:gd name="connsiteX2-851" fmla="*/ 1458204 w 2025529"/>
                <a:gd name="connsiteY2-852" fmla="*/ 657936 h 4895593"/>
                <a:gd name="connsiteX3-853" fmla="*/ 1470904 w 2025529"/>
                <a:gd name="connsiteY3-854" fmla="*/ 4010550 h 4895593"/>
                <a:gd name="connsiteX4-855" fmla="*/ 2242 w 2025529"/>
                <a:gd name="connsiteY4-856" fmla="*/ 4659704 h 4895593"/>
                <a:gd name="connsiteX5-857" fmla="*/ 655383 w 2025529"/>
                <a:gd name="connsiteY5-858" fmla="*/ 4150250 h 4895593"/>
                <a:gd name="connsiteX6-859" fmla="*/ 636333 w 2025529"/>
                <a:gd name="connsiteY6-860" fmla="*/ 880186 h 4895593"/>
                <a:gd name="connsiteX0-861" fmla="*/ 636333 w 2025529"/>
                <a:gd name="connsiteY0-862" fmla="*/ 880186 h 4917918"/>
                <a:gd name="connsiteX1-863" fmla="*/ 2025529 w 2025529"/>
                <a:gd name="connsiteY1-864" fmla="*/ 138503 h 4917918"/>
                <a:gd name="connsiteX2-865" fmla="*/ 1458204 w 2025529"/>
                <a:gd name="connsiteY2-866" fmla="*/ 657936 h 4917918"/>
                <a:gd name="connsiteX3-867" fmla="*/ 1470904 w 2025529"/>
                <a:gd name="connsiteY3-868" fmla="*/ 4010550 h 4917918"/>
                <a:gd name="connsiteX4-869" fmla="*/ 2242 w 2025529"/>
                <a:gd name="connsiteY4-870" fmla="*/ 4659704 h 4917918"/>
                <a:gd name="connsiteX5-871" fmla="*/ 655383 w 2025529"/>
                <a:gd name="connsiteY5-872" fmla="*/ 4150250 h 4917918"/>
                <a:gd name="connsiteX6-873" fmla="*/ 636333 w 2025529"/>
                <a:gd name="connsiteY6-874" fmla="*/ 880186 h 4917918"/>
                <a:gd name="connsiteX0-875" fmla="*/ 628737 w 2017933"/>
                <a:gd name="connsiteY0-876" fmla="*/ 880186 h 4923952"/>
                <a:gd name="connsiteX1-877" fmla="*/ 2017933 w 2017933"/>
                <a:gd name="connsiteY1-878" fmla="*/ 138503 h 4923952"/>
                <a:gd name="connsiteX2-879" fmla="*/ 1450608 w 2017933"/>
                <a:gd name="connsiteY2-880" fmla="*/ 657936 h 4923952"/>
                <a:gd name="connsiteX3-881" fmla="*/ 1463308 w 2017933"/>
                <a:gd name="connsiteY3-882" fmla="*/ 4010550 h 4923952"/>
                <a:gd name="connsiteX4-883" fmla="*/ 2266 w 2017933"/>
                <a:gd name="connsiteY4-884" fmla="*/ 4667324 h 4923952"/>
                <a:gd name="connsiteX5-885" fmla="*/ 647787 w 2017933"/>
                <a:gd name="connsiteY5-886" fmla="*/ 4150250 h 4923952"/>
                <a:gd name="connsiteX6-887" fmla="*/ 628737 w 2017933"/>
                <a:gd name="connsiteY6-888" fmla="*/ 880186 h 4923952"/>
                <a:gd name="connsiteX0-889" fmla="*/ 628737 w 2025553"/>
                <a:gd name="connsiteY0-890" fmla="*/ 885309 h 4929075"/>
                <a:gd name="connsiteX1-891" fmla="*/ 2025553 w 2025553"/>
                <a:gd name="connsiteY1-892" fmla="*/ 136006 h 4929075"/>
                <a:gd name="connsiteX2-893" fmla="*/ 1450608 w 2025553"/>
                <a:gd name="connsiteY2-894" fmla="*/ 663059 h 4929075"/>
                <a:gd name="connsiteX3-895" fmla="*/ 1463308 w 2025553"/>
                <a:gd name="connsiteY3-896" fmla="*/ 4015673 h 4929075"/>
                <a:gd name="connsiteX4-897" fmla="*/ 2266 w 2025553"/>
                <a:gd name="connsiteY4-898" fmla="*/ 4672447 h 4929075"/>
                <a:gd name="connsiteX5-899" fmla="*/ 647787 w 2025553"/>
                <a:gd name="connsiteY5-900" fmla="*/ 4155373 h 4929075"/>
                <a:gd name="connsiteX6-901" fmla="*/ 628737 w 2025553"/>
                <a:gd name="connsiteY6-902" fmla="*/ 885309 h 4929075"/>
                <a:gd name="connsiteX0-903" fmla="*/ 628737 w 2016028"/>
                <a:gd name="connsiteY0-904" fmla="*/ 860248 h 4904014"/>
                <a:gd name="connsiteX1-905" fmla="*/ 2016028 w 2016028"/>
                <a:gd name="connsiteY1-906" fmla="*/ 148797 h 4904014"/>
                <a:gd name="connsiteX2-907" fmla="*/ 1450608 w 2016028"/>
                <a:gd name="connsiteY2-908" fmla="*/ 637998 h 4904014"/>
                <a:gd name="connsiteX3-909" fmla="*/ 1463308 w 2016028"/>
                <a:gd name="connsiteY3-910" fmla="*/ 3990612 h 4904014"/>
                <a:gd name="connsiteX4-911" fmla="*/ 2266 w 2016028"/>
                <a:gd name="connsiteY4-912" fmla="*/ 4647386 h 4904014"/>
                <a:gd name="connsiteX5-913" fmla="*/ 647787 w 2016028"/>
                <a:gd name="connsiteY5-914" fmla="*/ 4130312 h 4904014"/>
                <a:gd name="connsiteX6-915" fmla="*/ 628737 w 2016028"/>
                <a:gd name="connsiteY6-916" fmla="*/ 860248 h 4904014"/>
                <a:gd name="connsiteX0-917" fmla="*/ 628737 w 2073178"/>
                <a:gd name="connsiteY0-918" fmla="*/ 836167 h 4879933"/>
                <a:gd name="connsiteX1-919" fmla="*/ 2073178 w 2073178"/>
                <a:gd name="connsiteY1-920" fmla="*/ 162568 h 4879933"/>
                <a:gd name="connsiteX2-921" fmla="*/ 1450608 w 2073178"/>
                <a:gd name="connsiteY2-922" fmla="*/ 613917 h 4879933"/>
                <a:gd name="connsiteX3-923" fmla="*/ 1463308 w 2073178"/>
                <a:gd name="connsiteY3-924" fmla="*/ 3966531 h 4879933"/>
                <a:gd name="connsiteX4-925" fmla="*/ 2266 w 2073178"/>
                <a:gd name="connsiteY4-926" fmla="*/ 4623305 h 4879933"/>
                <a:gd name="connsiteX5-927" fmla="*/ 647787 w 2073178"/>
                <a:gd name="connsiteY5-928" fmla="*/ 4106231 h 4879933"/>
                <a:gd name="connsiteX6-929" fmla="*/ 628737 w 2073178"/>
                <a:gd name="connsiteY6-930" fmla="*/ 836167 h 4879933"/>
                <a:gd name="connsiteX0-931" fmla="*/ 628737 w 2073178"/>
                <a:gd name="connsiteY0-932" fmla="*/ 865808 h 4909574"/>
                <a:gd name="connsiteX1-933" fmla="*/ 2073178 w 2073178"/>
                <a:gd name="connsiteY1-934" fmla="*/ 192209 h 4909574"/>
                <a:gd name="connsiteX2-935" fmla="*/ 1450608 w 2073178"/>
                <a:gd name="connsiteY2-936" fmla="*/ 643558 h 4909574"/>
                <a:gd name="connsiteX3-937" fmla="*/ 1463308 w 2073178"/>
                <a:gd name="connsiteY3-938" fmla="*/ 3996172 h 4909574"/>
                <a:gd name="connsiteX4-939" fmla="*/ 2266 w 2073178"/>
                <a:gd name="connsiteY4-940" fmla="*/ 4652946 h 4909574"/>
                <a:gd name="connsiteX5-941" fmla="*/ 647787 w 2073178"/>
                <a:gd name="connsiteY5-942" fmla="*/ 4135872 h 4909574"/>
                <a:gd name="connsiteX6-943" fmla="*/ 628737 w 2073178"/>
                <a:gd name="connsiteY6-944" fmla="*/ 865808 h 4909574"/>
                <a:gd name="connsiteX0-945" fmla="*/ 628737 w 2073178"/>
                <a:gd name="connsiteY0-946" fmla="*/ 865808 h 4909574"/>
                <a:gd name="connsiteX1-947" fmla="*/ 2073178 w 2073178"/>
                <a:gd name="connsiteY1-948" fmla="*/ 192209 h 4909574"/>
                <a:gd name="connsiteX2-949" fmla="*/ 1450608 w 2073178"/>
                <a:gd name="connsiteY2-950" fmla="*/ 643558 h 4909574"/>
                <a:gd name="connsiteX3-951" fmla="*/ 1463308 w 2073178"/>
                <a:gd name="connsiteY3-952" fmla="*/ 3996172 h 4909574"/>
                <a:gd name="connsiteX4-953" fmla="*/ 2266 w 2073178"/>
                <a:gd name="connsiteY4-954" fmla="*/ 4652946 h 4909574"/>
                <a:gd name="connsiteX5-955" fmla="*/ 647787 w 2073178"/>
                <a:gd name="connsiteY5-956" fmla="*/ 4135872 h 4909574"/>
                <a:gd name="connsiteX6-957" fmla="*/ 628737 w 2073178"/>
                <a:gd name="connsiteY6-958" fmla="*/ 865808 h 4909574"/>
                <a:gd name="connsiteX0-959" fmla="*/ 628737 w 2085878"/>
                <a:gd name="connsiteY0-960" fmla="*/ 865808 h 4909574"/>
                <a:gd name="connsiteX1-961" fmla="*/ 2085878 w 2085878"/>
                <a:gd name="connsiteY1-962" fmla="*/ 192209 h 4909574"/>
                <a:gd name="connsiteX2-963" fmla="*/ 1450608 w 2085878"/>
                <a:gd name="connsiteY2-964" fmla="*/ 643558 h 4909574"/>
                <a:gd name="connsiteX3-965" fmla="*/ 1463308 w 2085878"/>
                <a:gd name="connsiteY3-966" fmla="*/ 3996172 h 4909574"/>
                <a:gd name="connsiteX4-967" fmla="*/ 2266 w 2085878"/>
                <a:gd name="connsiteY4-968" fmla="*/ 4652946 h 4909574"/>
                <a:gd name="connsiteX5-969" fmla="*/ 647787 w 2085878"/>
                <a:gd name="connsiteY5-970" fmla="*/ 4135872 h 4909574"/>
                <a:gd name="connsiteX6-971" fmla="*/ 628737 w 2085878"/>
                <a:gd name="connsiteY6-972" fmla="*/ 865808 h 49095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2085878" h="4909574">
                  <a:moveTo>
                    <a:pt x="628737" y="865808"/>
                  </a:moveTo>
                  <a:cubicBezTo>
                    <a:pt x="622931" y="-263221"/>
                    <a:pt x="1948900" y="-48637"/>
                    <a:pt x="2085878" y="192209"/>
                  </a:cubicBezTo>
                  <a:cubicBezTo>
                    <a:pt x="1777024" y="90898"/>
                    <a:pt x="1442081" y="153219"/>
                    <a:pt x="1450608" y="643558"/>
                  </a:cubicBezTo>
                  <a:cubicBezTo>
                    <a:pt x="1452725" y="1830946"/>
                    <a:pt x="1461191" y="2808784"/>
                    <a:pt x="1463308" y="3996172"/>
                  </a:cubicBezTo>
                  <a:cubicBezTo>
                    <a:pt x="1466756" y="4663285"/>
                    <a:pt x="578120" y="5270347"/>
                    <a:pt x="2266" y="4652946"/>
                  </a:cubicBezTo>
                  <a:cubicBezTo>
                    <a:pt x="-44480" y="4697396"/>
                    <a:pt x="647787" y="5004853"/>
                    <a:pt x="647787" y="4135872"/>
                  </a:cubicBezTo>
                  <a:lnTo>
                    <a:pt x="628737" y="86580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5" name="任意多边形 41"/>
            <p:cNvSpPr/>
            <p:nvPr/>
          </p:nvSpPr>
          <p:spPr>
            <a:xfrm>
              <a:off x="7298402" y="4131303"/>
              <a:ext cx="898448" cy="438011"/>
            </a:xfrm>
            <a:custGeom>
              <a:avLst/>
              <a:gdLst>
                <a:gd name="connsiteX0" fmla="*/ 1607643 w 1607643"/>
                <a:gd name="connsiteY0" fmla="*/ 5605110 h 5638083"/>
                <a:gd name="connsiteX1" fmla="*/ 1494421 w 1607643"/>
                <a:gd name="connsiteY1" fmla="*/ 5616940 h 5638083"/>
                <a:gd name="connsiteX2" fmla="*/ 1494079 w 1607643"/>
                <a:gd name="connsiteY2" fmla="*/ 5616926 h 5638083"/>
                <a:gd name="connsiteX3" fmla="*/ 296148 w 1607643"/>
                <a:gd name="connsiteY3" fmla="*/ 5054069 h 5638083"/>
                <a:gd name="connsiteX4" fmla="*/ 349485 w 1607643"/>
                <a:gd name="connsiteY4" fmla="*/ 5112438 h 5638083"/>
                <a:gd name="connsiteX5" fmla="*/ 1068920 w 1607643"/>
                <a:gd name="connsiteY5" fmla="*/ 5292143 h 5638083"/>
                <a:gd name="connsiteX6" fmla="*/ 1108421 w 1607643"/>
                <a:gd name="connsiteY6" fmla="*/ 5289943 h 5638083"/>
                <a:gd name="connsiteX7" fmla="*/ 1111650 w 1607643"/>
                <a:gd name="connsiteY7" fmla="*/ 5311693 h 5638083"/>
                <a:gd name="connsiteX8" fmla="*/ 1398643 w 1607643"/>
                <a:gd name="connsiteY8" fmla="*/ 5612995 h 5638083"/>
                <a:gd name="connsiteX9" fmla="*/ 1494079 w 1607643"/>
                <a:gd name="connsiteY9" fmla="*/ 5616926 h 5638083"/>
                <a:gd name="connsiteX10" fmla="*/ 1399568 w 1607643"/>
                <a:gd name="connsiteY10" fmla="*/ 5626759 h 5638083"/>
                <a:gd name="connsiteX11" fmla="*/ 304783 w 1607643"/>
                <a:gd name="connsiteY11" fmla="*/ 5101001 h 5638083"/>
                <a:gd name="connsiteX12" fmla="*/ 903852 w 1607643"/>
                <a:gd name="connsiteY12" fmla="*/ 304110 h 5638083"/>
                <a:gd name="connsiteX13" fmla="*/ 922485 w 1607643"/>
                <a:gd name="connsiteY13" fmla="*/ 328454 h 5638083"/>
                <a:gd name="connsiteX14" fmla="*/ 1090025 w 1607643"/>
                <a:gd name="connsiteY14" fmla="*/ 1085182 h 5638083"/>
                <a:gd name="connsiteX15" fmla="*/ 1102725 w 1607643"/>
                <a:gd name="connsiteY15" fmla="*/ 4437796 h 5638083"/>
                <a:gd name="connsiteX16" fmla="*/ 1091856 w 1607643"/>
                <a:gd name="connsiteY16" fmla="*/ 5128483 h 5638083"/>
                <a:gd name="connsiteX17" fmla="*/ 1097383 w 1607643"/>
                <a:gd name="connsiteY17" fmla="*/ 5206296 h 5638083"/>
                <a:gd name="connsiteX18" fmla="*/ 1057293 w 1607643"/>
                <a:gd name="connsiteY18" fmla="*/ 5171114 h 5638083"/>
                <a:gd name="connsiteX19" fmla="*/ 958085 w 1607643"/>
                <a:gd name="connsiteY19" fmla="*/ 4092820 h 5638083"/>
                <a:gd name="connsiteX20" fmla="*/ 945385 w 1607643"/>
                <a:gd name="connsiteY20" fmla="*/ 740206 h 5638083"/>
                <a:gd name="connsiteX21" fmla="*/ 914223 w 1607643"/>
                <a:gd name="connsiteY21" fmla="*/ 352319 h 5638083"/>
                <a:gd name="connsiteX22" fmla="*/ 91894 w 1607643"/>
                <a:gd name="connsiteY22" fmla="*/ 0 h 5638083"/>
                <a:gd name="connsiteX23" fmla="*/ 112106 w 1607643"/>
                <a:gd name="connsiteY23" fmla="*/ 62263 h 5638083"/>
                <a:gd name="connsiteX24" fmla="*/ 123030 w 1607643"/>
                <a:gd name="connsiteY24" fmla="*/ 168436 h 5638083"/>
                <a:gd name="connsiteX25" fmla="*/ 106869 w 1607643"/>
                <a:gd name="connsiteY25" fmla="*/ 147484 h 5638083"/>
                <a:gd name="connsiteX26" fmla="*/ 0 w 1607643"/>
                <a:gd name="connsiteY26" fmla="*/ 3774 h 5638083"/>
                <a:gd name="connsiteX0-1" fmla="*/ 1607643 w 1607643"/>
                <a:gd name="connsiteY0-2" fmla="*/ 5605110 h 5638083"/>
                <a:gd name="connsiteX1-3" fmla="*/ 1494421 w 1607643"/>
                <a:gd name="connsiteY1-4" fmla="*/ 5616940 h 5638083"/>
                <a:gd name="connsiteX2-5" fmla="*/ 1494079 w 1607643"/>
                <a:gd name="connsiteY2-6" fmla="*/ 5616926 h 5638083"/>
                <a:gd name="connsiteX3-7" fmla="*/ 1607643 w 1607643"/>
                <a:gd name="connsiteY3-8" fmla="*/ 5605110 h 5638083"/>
                <a:gd name="connsiteX4-9" fmla="*/ 296148 w 1607643"/>
                <a:gd name="connsiteY4-10" fmla="*/ 5054069 h 5638083"/>
                <a:gd name="connsiteX5-11" fmla="*/ 349485 w 1607643"/>
                <a:gd name="connsiteY5-12" fmla="*/ 5112438 h 5638083"/>
                <a:gd name="connsiteX6-13" fmla="*/ 1068920 w 1607643"/>
                <a:gd name="connsiteY6-14" fmla="*/ 5292143 h 5638083"/>
                <a:gd name="connsiteX7-15" fmla="*/ 1108421 w 1607643"/>
                <a:gd name="connsiteY7-16" fmla="*/ 5289943 h 5638083"/>
                <a:gd name="connsiteX8-17" fmla="*/ 1111650 w 1607643"/>
                <a:gd name="connsiteY8-18" fmla="*/ 5311693 h 5638083"/>
                <a:gd name="connsiteX9-19" fmla="*/ 1398643 w 1607643"/>
                <a:gd name="connsiteY9-20" fmla="*/ 5612995 h 5638083"/>
                <a:gd name="connsiteX10-21" fmla="*/ 1494079 w 1607643"/>
                <a:gd name="connsiteY10-22" fmla="*/ 5616926 h 5638083"/>
                <a:gd name="connsiteX11-23" fmla="*/ 1399568 w 1607643"/>
                <a:gd name="connsiteY11-24" fmla="*/ 5626759 h 5638083"/>
                <a:gd name="connsiteX12-25" fmla="*/ 304783 w 1607643"/>
                <a:gd name="connsiteY12-26" fmla="*/ 5101001 h 5638083"/>
                <a:gd name="connsiteX13-27" fmla="*/ 296148 w 1607643"/>
                <a:gd name="connsiteY13-28" fmla="*/ 5054069 h 5638083"/>
                <a:gd name="connsiteX14-29" fmla="*/ 903852 w 1607643"/>
                <a:gd name="connsiteY14-30" fmla="*/ 304110 h 5638083"/>
                <a:gd name="connsiteX15-31" fmla="*/ 922485 w 1607643"/>
                <a:gd name="connsiteY15-32" fmla="*/ 328454 h 5638083"/>
                <a:gd name="connsiteX16-33" fmla="*/ 1090025 w 1607643"/>
                <a:gd name="connsiteY16-34" fmla="*/ 1085182 h 5638083"/>
                <a:gd name="connsiteX17-35" fmla="*/ 1102725 w 1607643"/>
                <a:gd name="connsiteY17-36" fmla="*/ 4437796 h 5638083"/>
                <a:gd name="connsiteX18-37" fmla="*/ 1091856 w 1607643"/>
                <a:gd name="connsiteY18-38" fmla="*/ 5128483 h 5638083"/>
                <a:gd name="connsiteX19-39" fmla="*/ 1097383 w 1607643"/>
                <a:gd name="connsiteY19-40" fmla="*/ 5206296 h 5638083"/>
                <a:gd name="connsiteX20-41" fmla="*/ 958085 w 1607643"/>
                <a:gd name="connsiteY20-42" fmla="*/ 4092820 h 5638083"/>
                <a:gd name="connsiteX21-43" fmla="*/ 945385 w 1607643"/>
                <a:gd name="connsiteY21-44" fmla="*/ 740206 h 5638083"/>
                <a:gd name="connsiteX22-45" fmla="*/ 914223 w 1607643"/>
                <a:gd name="connsiteY22-46" fmla="*/ 352319 h 5638083"/>
                <a:gd name="connsiteX23-47" fmla="*/ 903852 w 1607643"/>
                <a:gd name="connsiteY23-48" fmla="*/ 304110 h 5638083"/>
                <a:gd name="connsiteX24-49" fmla="*/ 91894 w 1607643"/>
                <a:gd name="connsiteY24-50" fmla="*/ 0 h 5638083"/>
                <a:gd name="connsiteX25-51" fmla="*/ 112106 w 1607643"/>
                <a:gd name="connsiteY25-52" fmla="*/ 62263 h 5638083"/>
                <a:gd name="connsiteX26-53" fmla="*/ 123030 w 1607643"/>
                <a:gd name="connsiteY26-54" fmla="*/ 168436 h 5638083"/>
                <a:gd name="connsiteX27" fmla="*/ 106869 w 1607643"/>
                <a:gd name="connsiteY27" fmla="*/ 147484 h 5638083"/>
                <a:gd name="connsiteX28" fmla="*/ 0 w 1607643"/>
                <a:gd name="connsiteY28" fmla="*/ 3774 h 5638083"/>
                <a:gd name="connsiteX29" fmla="*/ 91894 w 1607643"/>
                <a:gd name="connsiteY29" fmla="*/ 0 h 5638083"/>
                <a:gd name="connsiteX0-55" fmla="*/ 1607643 w 1607643"/>
                <a:gd name="connsiteY0-56" fmla="*/ 5605110 h 5638083"/>
                <a:gd name="connsiteX1-57" fmla="*/ 1494421 w 1607643"/>
                <a:gd name="connsiteY1-58" fmla="*/ 5616940 h 5638083"/>
                <a:gd name="connsiteX2-59" fmla="*/ 1494079 w 1607643"/>
                <a:gd name="connsiteY2-60" fmla="*/ 5616926 h 5638083"/>
                <a:gd name="connsiteX3-61" fmla="*/ 1607643 w 1607643"/>
                <a:gd name="connsiteY3-62" fmla="*/ 5605110 h 5638083"/>
                <a:gd name="connsiteX4-63" fmla="*/ 296148 w 1607643"/>
                <a:gd name="connsiteY4-64" fmla="*/ 5054069 h 5638083"/>
                <a:gd name="connsiteX5-65" fmla="*/ 349485 w 1607643"/>
                <a:gd name="connsiteY5-66" fmla="*/ 5112438 h 5638083"/>
                <a:gd name="connsiteX6-67" fmla="*/ 1068920 w 1607643"/>
                <a:gd name="connsiteY6-68" fmla="*/ 5292143 h 5638083"/>
                <a:gd name="connsiteX7-69" fmla="*/ 1108421 w 1607643"/>
                <a:gd name="connsiteY7-70" fmla="*/ 5289943 h 5638083"/>
                <a:gd name="connsiteX8-71" fmla="*/ 1111650 w 1607643"/>
                <a:gd name="connsiteY8-72" fmla="*/ 5311693 h 5638083"/>
                <a:gd name="connsiteX9-73" fmla="*/ 1398643 w 1607643"/>
                <a:gd name="connsiteY9-74" fmla="*/ 5612995 h 5638083"/>
                <a:gd name="connsiteX10-75" fmla="*/ 1494079 w 1607643"/>
                <a:gd name="connsiteY10-76" fmla="*/ 5616926 h 5638083"/>
                <a:gd name="connsiteX11-77" fmla="*/ 1399568 w 1607643"/>
                <a:gd name="connsiteY11-78" fmla="*/ 5626759 h 5638083"/>
                <a:gd name="connsiteX12-79" fmla="*/ 304783 w 1607643"/>
                <a:gd name="connsiteY12-80" fmla="*/ 5101001 h 5638083"/>
                <a:gd name="connsiteX13-81" fmla="*/ 296148 w 1607643"/>
                <a:gd name="connsiteY13-82" fmla="*/ 5054069 h 5638083"/>
                <a:gd name="connsiteX14-83" fmla="*/ 903852 w 1607643"/>
                <a:gd name="connsiteY14-84" fmla="*/ 304110 h 5638083"/>
                <a:gd name="connsiteX15-85" fmla="*/ 922485 w 1607643"/>
                <a:gd name="connsiteY15-86" fmla="*/ 328454 h 5638083"/>
                <a:gd name="connsiteX16-87" fmla="*/ 1090025 w 1607643"/>
                <a:gd name="connsiteY16-88" fmla="*/ 1085182 h 5638083"/>
                <a:gd name="connsiteX17-89" fmla="*/ 1102725 w 1607643"/>
                <a:gd name="connsiteY17-90" fmla="*/ 4437796 h 5638083"/>
                <a:gd name="connsiteX18-91" fmla="*/ 1091856 w 1607643"/>
                <a:gd name="connsiteY18-92" fmla="*/ 5128483 h 5638083"/>
                <a:gd name="connsiteX19-93" fmla="*/ 958085 w 1607643"/>
                <a:gd name="connsiteY19-94" fmla="*/ 4092820 h 5638083"/>
                <a:gd name="connsiteX20-95" fmla="*/ 945385 w 1607643"/>
                <a:gd name="connsiteY20-96" fmla="*/ 740206 h 5638083"/>
                <a:gd name="connsiteX21-97" fmla="*/ 914223 w 1607643"/>
                <a:gd name="connsiteY21-98" fmla="*/ 352319 h 5638083"/>
                <a:gd name="connsiteX22-99" fmla="*/ 903852 w 1607643"/>
                <a:gd name="connsiteY22-100" fmla="*/ 304110 h 5638083"/>
                <a:gd name="connsiteX23-101" fmla="*/ 91894 w 1607643"/>
                <a:gd name="connsiteY23-102" fmla="*/ 0 h 5638083"/>
                <a:gd name="connsiteX24-103" fmla="*/ 112106 w 1607643"/>
                <a:gd name="connsiteY24-104" fmla="*/ 62263 h 5638083"/>
                <a:gd name="connsiteX25-105" fmla="*/ 123030 w 1607643"/>
                <a:gd name="connsiteY25-106" fmla="*/ 168436 h 5638083"/>
                <a:gd name="connsiteX26-107" fmla="*/ 106869 w 1607643"/>
                <a:gd name="connsiteY26-108" fmla="*/ 147484 h 5638083"/>
                <a:gd name="connsiteX27-109" fmla="*/ 0 w 1607643"/>
                <a:gd name="connsiteY27-110" fmla="*/ 3774 h 5638083"/>
                <a:gd name="connsiteX28-111" fmla="*/ 91894 w 1607643"/>
                <a:gd name="connsiteY28-112" fmla="*/ 0 h 5638083"/>
                <a:gd name="connsiteX0-113" fmla="*/ 1607643 w 1607643"/>
                <a:gd name="connsiteY0-114" fmla="*/ 5605110 h 5638083"/>
                <a:gd name="connsiteX1-115" fmla="*/ 1494421 w 1607643"/>
                <a:gd name="connsiteY1-116" fmla="*/ 5616940 h 5638083"/>
                <a:gd name="connsiteX2-117" fmla="*/ 1494079 w 1607643"/>
                <a:gd name="connsiteY2-118" fmla="*/ 5616926 h 5638083"/>
                <a:gd name="connsiteX3-119" fmla="*/ 1607643 w 1607643"/>
                <a:gd name="connsiteY3-120" fmla="*/ 5605110 h 5638083"/>
                <a:gd name="connsiteX4-121" fmla="*/ 296148 w 1607643"/>
                <a:gd name="connsiteY4-122" fmla="*/ 5054069 h 5638083"/>
                <a:gd name="connsiteX5-123" fmla="*/ 349485 w 1607643"/>
                <a:gd name="connsiteY5-124" fmla="*/ 5112438 h 5638083"/>
                <a:gd name="connsiteX6-125" fmla="*/ 1068920 w 1607643"/>
                <a:gd name="connsiteY6-126" fmla="*/ 5292143 h 5638083"/>
                <a:gd name="connsiteX7-127" fmla="*/ 1108421 w 1607643"/>
                <a:gd name="connsiteY7-128" fmla="*/ 5289943 h 5638083"/>
                <a:gd name="connsiteX8-129" fmla="*/ 1111650 w 1607643"/>
                <a:gd name="connsiteY8-130" fmla="*/ 5311693 h 5638083"/>
                <a:gd name="connsiteX9-131" fmla="*/ 1398643 w 1607643"/>
                <a:gd name="connsiteY9-132" fmla="*/ 5612995 h 5638083"/>
                <a:gd name="connsiteX10-133" fmla="*/ 1494079 w 1607643"/>
                <a:gd name="connsiteY10-134" fmla="*/ 5616926 h 5638083"/>
                <a:gd name="connsiteX11-135" fmla="*/ 1399568 w 1607643"/>
                <a:gd name="connsiteY11-136" fmla="*/ 5626759 h 5638083"/>
                <a:gd name="connsiteX12-137" fmla="*/ 304783 w 1607643"/>
                <a:gd name="connsiteY12-138" fmla="*/ 5101001 h 5638083"/>
                <a:gd name="connsiteX13-139" fmla="*/ 296148 w 1607643"/>
                <a:gd name="connsiteY13-140" fmla="*/ 5054069 h 5638083"/>
                <a:gd name="connsiteX14-141" fmla="*/ 903852 w 1607643"/>
                <a:gd name="connsiteY14-142" fmla="*/ 304110 h 5638083"/>
                <a:gd name="connsiteX15-143" fmla="*/ 922485 w 1607643"/>
                <a:gd name="connsiteY15-144" fmla="*/ 328454 h 5638083"/>
                <a:gd name="connsiteX16-145" fmla="*/ 1090025 w 1607643"/>
                <a:gd name="connsiteY16-146" fmla="*/ 1085182 h 5638083"/>
                <a:gd name="connsiteX17-147" fmla="*/ 1102725 w 1607643"/>
                <a:gd name="connsiteY17-148" fmla="*/ 4437796 h 5638083"/>
                <a:gd name="connsiteX18-149" fmla="*/ 958085 w 1607643"/>
                <a:gd name="connsiteY18-150" fmla="*/ 4092820 h 5638083"/>
                <a:gd name="connsiteX19-151" fmla="*/ 945385 w 1607643"/>
                <a:gd name="connsiteY19-152" fmla="*/ 740206 h 5638083"/>
                <a:gd name="connsiteX20-153" fmla="*/ 914223 w 1607643"/>
                <a:gd name="connsiteY20-154" fmla="*/ 352319 h 5638083"/>
                <a:gd name="connsiteX21-155" fmla="*/ 903852 w 1607643"/>
                <a:gd name="connsiteY21-156" fmla="*/ 304110 h 5638083"/>
                <a:gd name="connsiteX22-157" fmla="*/ 91894 w 1607643"/>
                <a:gd name="connsiteY22-158" fmla="*/ 0 h 5638083"/>
                <a:gd name="connsiteX23-159" fmla="*/ 112106 w 1607643"/>
                <a:gd name="connsiteY23-160" fmla="*/ 62263 h 5638083"/>
                <a:gd name="connsiteX24-161" fmla="*/ 123030 w 1607643"/>
                <a:gd name="connsiteY24-162" fmla="*/ 168436 h 5638083"/>
                <a:gd name="connsiteX25-163" fmla="*/ 106869 w 1607643"/>
                <a:gd name="connsiteY25-164" fmla="*/ 147484 h 5638083"/>
                <a:gd name="connsiteX26-165" fmla="*/ 0 w 1607643"/>
                <a:gd name="connsiteY26-166" fmla="*/ 3774 h 5638083"/>
                <a:gd name="connsiteX27-167" fmla="*/ 91894 w 1607643"/>
                <a:gd name="connsiteY27-168" fmla="*/ 0 h 5638083"/>
                <a:gd name="connsiteX0-169" fmla="*/ 1607643 w 1607643"/>
                <a:gd name="connsiteY0-170" fmla="*/ 5605110 h 5638083"/>
                <a:gd name="connsiteX1-171" fmla="*/ 1494421 w 1607643"/>
                <a:gd name="connsiteY1-172" fmla="*/ 5616940 h 5638083"/>
                <a:gd name="connsiteX2-173" fmla="*/ 1494079 w 1607643"/>
                <a:gd name="connsiteY2-174" fmla="*/ 5616926 h 5638083"/>
                <a:gd name="connsiteX3-175" fmla="*/ 1607643 w 1607643"/>
                <a:gd name="connsiteY3-176" fmla="*/ 5605110 h 5638083"/>
                <a:gd name="connsiteX4-177" fmla="*/ 296148 w 1607643"/>
                <a:gd name="connsiteY4-178" fmla="*/ 5054069 h 5638083"/>
                <a:gd name="connsiteX5-179" fmla="*/ 349485 w 1607643"/>
                <a:gd name="connsiteY5-180" fmla="*/ 5112438 h 5638083"/>
                <a:gd name="connsiteX6-181" fmla="*/ 1068920 w 1607643"/>
                <a:gd name="connsiteY6-182" fmla="*/ 5292143 h 5638083"/>
                <a:gd name="connsiteX7-183" fmla="*/ 1108421 w 1607643"/>
                <a:gd name="connsiteY7-184" fmla="*/ 5289943 h 5638083"/>
                <a:gd name="connsiteX8-185" fmla="*/ 1111650 w 1607643"/>
                <a:gd name="connsiteY8-186" fmla="*/ 5311693 h 5638083"/>
                <a:gd name="connsiteX9-187" fmla="*/ 1398643 w 1607643"/>
                <a:gd name="connsiteY9-188" fmla="*/ 5612995 h 5638083"/>
                <a:gd name="connsiteX10-189" fmla="*/ 1494079 w 1607643"/>
                <a:gd name="connsiteY10-190" fmla="*/ 5616926 h 5638083"/>
                <a:gd name="connsiteX11-191" fmla="*/ 1399568 w 1607643"/>
                <a:gd name="connsiteY11-192" fmla="*/ 5626759 h 5638083"/>
                <a:gd name="connsiteX12-193" fmla="*/ 304783 w 1607643"/>
                <a:gd name="connsiteY12-194" fmla="*/ 5101001 h 5638083"/>
                <a:gd name="connsiteX13-195" fmla="*/ 296148 w 1607643"/>
                <a:gd name="connsiteY13-196" fmla="*/ 5054069 h 5638083"/>
                <a:gd name="connsiteX14-197" fmla="*/ 903852 w 1607643"/>
                <a:gd name="connsiteY14-198" fmla="*/ 304110 h 5638083"/>
                <a:gd name="connsiteX15-199" fmla="*/ 922485 w 1607643"/>
                <a:gd name="connsiteY15-200" fmla="*/ 328454 h 5638083"/>
                <a:gd name="connsiteX16-201" fmla="*/ 1090025 w 1607643"/>
                <a:gd name="connsiteY16-202" fmla="*/ 1085182 h 5638083"/>
                <a:gd name="connsiteX17-203" fmla="*/ 958085 w 1607643"/>
                <a:gd name="connsiteY17-204" fmla="*/ 4092820 h 5638083"/>
                <a:gd name="connsiteX18-205" fmla="*/ 945385 w 1607643"/>
                <a:gd name="connsiteY18-206" fmla="*/ 740206 h 5638083"/>
                <a:gd name="connsiteX19-207" fmla="*/ 914223 w 1607643"/>
                <a:gd name="connsiteY19-208" fmla="*/ 352319 h 5638083"/>
                <a:gd name="connsiteX20-209" fmla="*/ 903852 w 1607643"/>
                <a:gd name="connsiteY20-210" fmla="*/ 304110 h 5638083"/>
                <a:gd name="connsiteX21-211" fmla="*/ 91894 w 1607643"/>
                <a:gd name="connsiteY21-212" fmla="*/ 0 h 5638083"/>
                <a:gd name="connsiteX22-213" fmla="*/ 112106 w 1607643"/>
                <a:gd name="connsiteY22-214" fmla="*/ 62263 h 5638083"/>
                <a:gd name="connsiteX23-215" fmla="*/ 123030 w 1607643"/>
                <a:gd name="connsiteY23-216" fmla="*/ 168436 h 5638083"/>
                <a:gd name="connsiteX24-217" fmla="*/ 106869 w 1607643"/>
                <a:gd name="connsiteY24-218" fmla="*/ 147484 h 5638083"/>
                <a:gd name="connsiteX25-219" fmla="*/ 0 w 1607643"/>
                <a:gd name="connsiteY25-220" fmla="*/ 3774 h 5638083"/>
                <a:gd name="connsiteX26-221" fmla="*/ 91894 w 1607643"/>
                <a:gd name="connsiteY26-222" fmla="*/ 0 h 5638083"/>
                <a:gd name="connsiteX0-223" fmla="*/ 1607643 w 1607643"/>
                <a:gd name="connsiteY0-224" fmla="*/ 5605110 h 5638083"/>
                <a:gd name="connsiteX1-225" fmla="*/ 1494421 w 1607643"/>
                <a:gd name="connsiteY1-226" fmla="*/ 5616940 h 5638083"/>
                <a:gd name="connsiteX2-227" fmla="*/ 1494079 w 1607643"/>
                <a:gd name="connsiteY2-228" fmla="*/ 5616926 h 5638083"/>
                <a:gd name="connsiteX3-229" fmla="*/ 1607643 w 1607643"/>
                <a:gd name="connsiteY3-230" fmla="*/ 5605110 h 5638083"/>
                <a:gd name="connsiteX4-231" fmla="*/ 296148 w 1607643"/>
                <a:gd name="connsiteY4-232" fmla="*/ 5054069 h 5638083"/>
                <a:gd name="connsiteX5-233" fmla="*/ 349485 w 1607643"/>
                <a:gd name="connsiteY5-234" fmla="*/ 5112438 h 5638083"/>
                <a:gd name="connsiteX6-235" fmla="*/ 1068920 w 1607643"/>
                <a:gd name="connsiteY6-236" fmla="*/ 5292143 h 5638083"/>
                <a:gd name="connsiteX7-237" fmla="*/ 1108421 w 1607643"/>
                <a:gd name="connsiteY7-238" fmla="*/ 5289943 h 5638083"/>
                <a:gd name="connsiteX8-239" fmla="*/ 1111650 w 1607643"/>
                <a:gd name="connsiteY8-240" fmla="*/ 5311693 h 5638083"/>
                <a:gd name="connsiteX9-241" fmla="*/ 1398643 w 1607643"/>
                <a:gd name="connsiteY9-242" fmla="*/ 5612995 h 5638083"/>
                <a:gd name="connsiteX10-243" fmla="*/ 1494079 w 1607643"/>
                <a:gd name="connsiteY10-244" fmla="*/ 5616926 h 5638083"/>
                <a:gd name="connsiteX11-245" fmla="*/ 1399568 w 1607643"/>
                <a:gd name="connsiteY11-246" fmla="*/ 5626759 h 5638083"/>
                <a:gd name="connsiteX12-247" fmla="*/ 304783 w 1607643"/>
                <a:gd name="connsiteY12-248" fmla="*/ 5101001 h 5638083"/>
                <a:gd name="connsiteX13-249" fmla="*/ 296148 w 1607643"/>
                <a:gd name="connsiteY13-250" fmla="*/ 5054069 h 5638083"/>
                <a:gd name="connsiteX14-251" fmla="*/ 903852 w 1607643"/>
                <a:gd name="connsiteY14-252" fmla="*/ 304110 h 5638083"/>
                <a:gd name="connsiteX15-253" fmla="*/ 922485 w 1607643"/>
                <a:gd name="connsiteY15-254" fmla="*/ 328454 h 5638083"/>
                <a:gd name="connsiteX16-255" fmla="*/ 1090025 w 1607643"/>
                <a:gd name="connsiteY16-256" fmla="*/ 1085182 h 5638083"/>
                <a:gd name="connsiteX17-257" fmla="*/ 945385 w 1607643"/>
                <a:gd name="connsiteY17-258" fmla="*/ 740206 h 5638083"/>
                <a:gd name="connsiteX18-259" fmla="*/ 914223 w 1607643"/>
                <a:gd name="connsiteY18-260" fmla="*/ 352319 h 5638083"/>
                <a:gd name="connsiteX19-261" fmla="*/ 903852 w 1607643"/>
                <a:gd name="connsiteY19-262" fmla="*/ 304110 h 5638083"/>
                <a:gd name="connsiteX20-263" fmla="*/ 91894 w 1607643"/>
                <a:gd name="connsiteY20-264" fmla="*/ 0 h 5638083"/>
                <a:gd name="connsiteX21-265" fmla="*/ 112106 w 1607643"/>
                <a:gd name="connsiteY21-266" fmla="*/ 62263 h 5638083"/>
                <a:gd name="connsiteX22-267" fmla="*/ 123030 w 1607643"/>
                <a:gd name="connsiteY22-268" fmla="*/ 168436 h 5638083"/>
                <a:gd name="connsiteX23-269" fmla="*/ 106869 w 1607643"/>
                <a:gd name="connsiteY23-270" fmla="*/ 147484 h 5638083"/>
                <a:gd name="connsiteX24-271" fmla="*/ 0 w 1607643"/>
                <a:gd name="connsiteY24-272" fmla="*/ 3774 h 5638083"/>
                <a:gd name="connsiteX25-273" fmla="*/ 91894 w 1607643"/>
                <a:gd name="connsiteY25-274" fmla="*/ 0 h 5638083"/>
                <a:gd name="connsiteX0-275" fmla="*/ 1607643 w 1607643"/>
                <a:gd name="connsiteY0-276" fmla="*/ 5605110 h 5638083"/>
                <a:gd name="connsiteX1-277" fmla="*/ 1494421 w 1607643"/>
                <a:gd name="connsiteY1-278" fmla="*/ 5616940 h 5638083"/>
                <a:gd name="connsiteX2-279" fmla="*/ 1494079 w 1607643"/>
                <a:gd name="connsiteY2-280" fmla="*/ 5616926 h 5638083"/>
                <a:gd name="connsiteX3-281" fmla="*/ 1607643 w 1607643"/>
                <a:gd name="connsiteY3-282" fmla="*/ 5605110 h 5638083"/>
                <a:gd name="connsiteX4-283" fmla="*/ 296148 w 1607643"/>
                <a:gd name="connsiteY4-284" fmla="*/ 5054069 h 5638083"/>
                <a:gd name="connsiteX5-285" fmla="*/ 349485 w 1607643"/>
                <a:gd name="connsiteY5-286" fmla="*/ 5112438 h 5638083"/>
                <a:gd name="connsiteX6-287" fmla="*/ 1068920 w 1607643"/>
                <a:gd name="connsiteY6-288" fmla="*/ 5292143 h 5638083"/>
                <a:gd name="connsiteX7-289" fmla="*/ 1108421 w 1607643"/>
                <a:gd name="connsiteY7-290" fmla="*/ 5289943 h 5638083"/>
                <a:gd name="connsiteX8-291" fmla="*/ 1111650 w 1607643"/>
                <a:gd name="connsiteY8-292" fmla="*/ 5311693 h 5638083"/>
                <a:gd name="connsiteX9-293" fmla="*/ 1398643 w 1607643"/>
                <a:gd name="connsiteY9-294" fmla="*/ 5612995 h 5638083"/>
                <a:gd name="connsiteX10-295" fmla="*/ 1494079 w 1607643"/>
                <a:gd name="connsiteY10-296" fmla="*/ 5616926 h 5638083"/>
                <a:gd name="connsiteX11-297" fmla="*/ 1399568 w 1607643"/>
                <a:gd name="connsiteY11-298" fmla="*/ 5626759 h 5638083"/>
                <a:gd name="connsiteX12-299" fmla="*/ 304783 w 1607643"/>
                <a:gd name="connsiteY12-300" fmla="*/ 5101001 h 5638083"/>
                <a:gd name="connsiteX13-301" fmla="*/ 296148 w 1607643"/>
                <a:gd name="connsiteY13-302" fmla="*/ 5054069 h 5638083"/>
                <a:gd name="connsiteX14-303" fmla="*/ 903852 w 1607643"/>
                <a:gd name="connsiteY14-304" fmla="*/ 304110 h 5638083"/>
                <a:gd name="connsiteX15-305" fmla="*/ 922485 w 1607643"/>
                <a:gd name="connsiteY15-306" fmla="*/ 328454 h 5638083"/>
                <a:gd name="connsiteX16-307" fmla="*/ 945385 w 1607643"/>
                <a:gd name="connsiteY16-308" fmla="*/ 740206 h 5638083"/>
                <a:gd name="connsiteX17-309" fmla="*/ 914223 w 1607643"/>
                <a:gd name="connsiteY17-310" fmla="*/ 352319 h 5638083"/>
                <a:gd name="connsiteX18-311" fmla="*/ 903852 w 1607643"/>
                <a:gd name="connsiteY18-312" fmla="*/ 304110 h 5638083"/>
                <a:gd name="connsiteX19-313" fmla="*/ 91894 w 1607643"/>
                <a:gd name="connsiteY19-314" fmla="*/ 0 h 5638083"/>
                <a:gd name="connsiteX20-315" fmla="*/ 112106 w 1607643"/>
                <a:gd name="connsiteY20-316" fmla="*/ 62263 h 5638083"/>
                <a:gd name="connsiteX21-317" fmla="*/ 123030 w 1607643"/>
                <a:gd name="connsiteY21-318" fmla="*/ 168436 h 5638083"/>
                <a:gd name="connsiteX22-319" fmla="*/ 106869 w 1607643"/>
                <a:gd name="connsiteY22-320" fmla="*/ 147484 h 5638083"/>
                <a:gd name="connsiteX23-321" fmla="*/ 0 w 1607643"/>
                <a:gd name="connsiteY23-322" fmla="*/ 3774 h 5638083"/>
                <a:gd name="connsiteX24-323" fmla="*/ 91894 w 1607643"/>
                <a:gd name="connsiteY24-324" fmla="*/ 0 h 5638083"/>
                <a:gd name="connsiteX0-325" fmla="*/ 1607643 w 1607643"/>
                <a:gd name="connsiteY0-326" fmla="*/ 5605110 h 5638083"/>
                <a:gd name="connsiteX1-327" fmla="*/ 1494421 w 1607643"/>
                <a:gd name="connsiteY1-328" fmla="*/ 5616940 h 5638083"/>
                <a:gd name="connsiteX2-329" fmla="*/ 1494079 w 1607643"/>
                <a:gd name="connsiteY2-330" fmla="*/ 5616926 h 5638083"/>
                <a:gd name="connsiteX3-331" fmla="*/ 1607643 w 1607643"/>
                <a:gd name="connsiteY3-332" fmla="*/ 5605110 h 5638083"/>
                <a:gd name="connsiteX4-333" fmla="*/ 296148 w 1607643"/>
                <a:gd name="connsiteY4-334" fmla="*/ 5054069 h 5638083"/>
                <a:gd name="connsiteX5-335" fmla="*/ 349485 w 1607643"/>
                <a:gd name="connsiteY5-336" fmla="*/ 5112438 h 5638083"/>
                <a:gd name="connsiteX6-337" fmla="*/ 1068920 w 1607643"/>
                <a:gd name="connsiteY6-338" fmla="*/ 5292143 h 5638083"/>
                <a:gd name="connsiteX7-339" fmla="*/ 1108421 w 1607643"/>
                <a:gd name="connsiteY7-340" fmla="*/ 5289943 h 5638083"/>
                <a:gd name="connsiteX8-341" fmla="*/ 1111650 w 1607643"/>
                <a:gd name="connsiteY8-342" fmla="*/ 5311693 h 5638083"/>
                <a:gd name="connsiteX9-343" fmla="*/ 1398643 w 1607643"/>
                <a:gd name="connsiteY9-344" fmla="*/ 5612995 h 5638083"/>
                <a:gd name="connsiteX10-345" fmla="*/ 1494079 w 1607643"/>
                <a:gd name="connsiteY10-346" fmla="*/ 5616926 h 5638083"/>
                <a:gd name="connsiteX11-347" fmla="*/ 1399568 w 1607643"/>
                <a:gd name="connsiteY11-348" fmla="*/ 5626759 h 5638083"/>
                <a:gd name="connsiteX12-349" fmla="*/ 304783 w 1607643"/>
                <a:gd name="connsiteY12-350" fmla="*/ 5101001 h 5638083"/>
                <a:gd name="connsiteX13-351" fmla="*/ 296148 w 1607643"/>
                <a:gd name="connsiteY13-352" fmla="*/ 5054069 h 5638083"/>
                <a:gd name="connsiteX14-353" fmla="*/ 903852 w 1607643"/>
                <a:gd name="connsiteY14-354" fmla="*/ 304110 h 5638083"/>
                <a:gd name="connsiteX15-355" fmla="*/ 922485 w 1607643"/>
                <a:gd name="connsiteY15-356" fmla="*/ 328454 h 5638083"/>
                <a:gd name="connsiteX16-357" fmla="*/ 914223 w 1607643"/>
                <a:gd name="connsiteY16-358" fmla="*/ 352319 h 5638083"/>
                <a:gd name="connsiteX17-359" fmla="*/ 903852 w 1607643"/>
                <a:gd name="connsiteY17-360" fmla="*/ 304110 h 5638083"/>
                <a:gd name="connsiteX18-361" fmla="*/ 91894 w 1607643"/>
                <a:gd name="connsiteY18-362" fmla="*/ 0 h 5638083"/>
                <a:gd name="connsiteX19-363" fmla="*/ 112106 w 1607643"/>
                <a:gd name="connsiteY19-364" fmla="*/ 62263 h 5638083"/>
                <a:gd name="connsiteX20-365" fmla="*/ 123030 w 1607643"/>
                <a:gd name="connsiteY20-366" fmla="*/ 168436 h 5638083"/>
                <a:gd name="connsiteX21-367" fmla="*/ 106869 w 1607643"/>
                <a:gd name="connsiteY21-368" fmla="*/ 147484 h 5638083"/>
                <a:gd name="connsiteX22-369" fmla="*/ 0 w 1607643"/>
                <a:gd name="connsiteY22-370" fmla="*/ 3774 h 5638083"/>
                <a:gd name="connsiteX23-371" fmla="*/ 91894 w 1607643"/>
                <a:gd name="connsiteY23-372" fmla="*/ 0 h 5638083"/>
                <a:gd name="connsiteX0-373" fmla="*/ 1607643 w 1607643"/>
                <a:gd name="connsiteY0-374" fmla="*/ 5605110 h 5638083"/>
                <a:gd name="connsiteX1-375" fmla="*/ 1494421 w 1607643"/>
                <a:gd name="connsiteY1-376" fmla="*/ 5616940 h 5638083"/>
                <a:gd name="connsiteX2-377" fmla="*/ 1494079 w 1607643"/>
                <a:gd name="connsiteY2-378" fmla="*/ 5616926 h 5638083"/>
                <a:gd name="connsiteX3-379" fmla="*/ 1607643 w 1607643"/>
                <a:gd name="connsiteY3-380" fmla="*/ 5605110 h 5638083"/>
                <a:gd name="connsiteX4-381" fmla="*/ 296148 w 1607643"/>
                <a:gd name="connsiteY4-382" fmla="*/ 5054069 h 5638083"/>
                <a:gd name="connsiteX5-383" fmla="*/ 349485 w 1607643"/>
                <a:gd name="connsiteY5-384" fmla="*/ 5112438 h 5638083"/>
                <a:gd name="connsiteX6-385" fmla="*/ 1068920 w 1607643"/>
                <a:gd name="connsiteY6-386" fmla="*/ 5292143 h 5638083"/>
                <a:gd name="connsiteX7-387" fmla="*/ 1108421 w 1607643"/>
                <a:gd name="connsiteY7-388" fmla="*/ 5289943 h 5638083"/>
                <a:gd name="connsiteX8-389" fmla="*/ 1111650 w 1607643"/>
                <a:gd name="connsiteY8-390" fmla="*/ 5311693 h 5638083"/>
                <a:gd name="connsiteX9-391" fmla="*/ 1398643 w 1607643"/>
                <a:gd name="connsiteY9-392" fmla="*/ 5612995 h 5638083"/>
                <a:gd name="connsiteX10-393" fmla="*/ 1494079 w 1607643"/>
                <a:gd name="connsiteY10-394" fmla="*/ 5616926 h 5638083"/>
                <a:gd name="connsiteX11-395" fmla="*/ 1399568 w 1607643"/>
                <a:gd name="connsiteY11-396" fmla="*/ 5626759 h 5638083"/>
                <a:gd name="connsiteX12-397" fmla="*/ 304783 w 1607643"/>
                <a:gd name="connsiteY12-398" fmla="*/ 5101001 h 5638083"/>
                <a:gd name="connsiteX13-399" fmla="*/ 296148 w 1607643"/>
                <a:gd name="connsiteY13-400" fmla="*/ 5054069 h 5638083"/>
                <a:gd name="connsiteX14-401" fmla="*/ 914223 w 1607643"/>
                <a:gd name="connsiteY14-402" fmla="*/ 352319 h 5638083"/>
                <a:gd name="connsiteX15-403" fmla="*/ 922485 w 1607643"/>
                <a:gd name="connsiteY15-404" fmla="*/ 328454 h 5638083"/>
                <a:gd name="connsiteX16-405" fmla="*/ 914223 w 1607643"/>
                <a:gd name="connsiteY16-406" fmla="*/ 352319 h 5638083"/>
                <a:gd name="connsiteX17-407" fmla="*/ 91894 w 1607643"/>
                <a:gd name="connsiteY17-408" fmla="*/ 0 h 5638083"/>
                <a:gd name="connsiteX18-409" fmla="*/ 112106 w 1607643"/>
                <a:gd name="connsiteY18-410" fmla="*/ 62263 h 5638083"/>
                <a:gd name="connsiteX19-411" fmla="*/ 123030 w 1607643"/>
                <a:gd name="connsiteY19-412" fmla="*/ 168436 h 5638083"/>
                <a:gd name="connsiteX20-413" fmla="*/ 106869 w 1607643"/>
                <a:gd name="connsiteY20-414" fmla="*/ 147484 h 5638083"/>
                <a:gd name="connsiteX21-415" fmla="*/ 0 w 1607643"/>
                <a:gd name="connsiteY21-416" fmla="*/ 3774 h 5638083"/>
                <a:gd name="connsiteX22-417" fmla="*/ 91894 w 1607643"/>
                <a:gd name="connsiteY22-418" fmla="*/ 0 h 5638083"/>
                <a:gd name="connsiteX0-419" fmla="*/ 1607643 w 1607643"/>
                <a:gd name="connsiteY0-420" fmla="*/ 5605110 h 5638083"/>
                <a:gd name="connsiteX1-421" fmla="*/ 1494421 w 1607643"/>
                <a:gd name="connsiteY1-422" fmla="*/ 5616940 h 5638083"/>
                <a:gd name="connsiteX2-423" fmla="*/ 1494079 w 1607643"/>
                <a:gd name="connsiteY2-424" fmla="*/ 5616926 h 5638083"/>
                <a:gd name="connsiteX3-425" fmla="*/ 1607643 w 1607643"/>
                <a:gd name="connsiteY3-426" fmla="*/ 5605110 h 5638083"/>
                <a:gd name="connsiteX4-427" fmla="*/ 296148 w 1607643"/>
                <a:gd name="connsiteY4-428" fmla="*/ 5054069 h 5638083"/>
                <a:gd name="connsiteX5-429" fmla="*/ 349485 w 1607643"/>
                <a:gd name="connsiteY5-430" fmla="*/ 5112438 h 5638083"/>
                <a:gd name="connsiteX6-431" fmla="*/ 1068920 w 1607643"/>
                <a:gd name="connsiteY6-432" fmla="*/ 5292143 h 5638083"/>
                <a:gd name="connsiteX7-433" fmla="*/ 1108421 w 1607643"/>
                <a:gd name="connsiteY7-434" fmla="*/ 5289943 h 5638083"/>
                <a:gd name="connsiteX8-435" fmla="*/ 1111650 w 1607643"/>
                <a:gd name="connsiteY8-436" fmla="*/ 5311693 h 5638083"/>
                <a:gd name="connsiteX9-437" fmla="*/ 1398643 w 1607643"/>
                <a:gd name="connsiteY9-438" fmla="*/ 5612995 h 5638083"/>
                <a:gd name="connsiteX10-439" fmla="*/ 1494079 w 1607643"/>
                <a:gd name="connsiteY10-440" fmla="*/ 5616926 h 5638083"/>
                <a:gd name="connsiteX11-441" fmla="*/ 1399568 w 1607643"/>
                <a:gd name="connsiteY11-442" fmla="*/ 5626759 h 5638083"/>
                <a:gd name="connsiteX12-443" fmla="*/ 304783 w 1607643"/>
                <a:gd name="connsiteY12-444" fmla="*/ 5101001 h 5638083"/>
                <a:gd name="connsiteX13-445" fmla="*/ 296148 w 1607643"/>
                <a:gd name="connsiteY13-446" fmla="*/ 5054069 h 5638083"/>
                <a:gd name="connsiteX14-447" fmla="*/ 91894 w 1607643"/>
                <a:gd name="connsiteY14-448" fmla="*/ 0 h 5638083"/>
                <a:gd name="connsiteX15-449" fmla="*/ 112106 w 1607643"/>
                <a:gd name="connsiteY15-450" fmla="*/ 62263 h 5638083"/>
                <a:gd name="connsiteX16-451" fmla="*/ 123030 w 1607643"/>
                <a:gd name="connsiteY16-452" fmla="*/ 168436 h 5638083"/>
                <a:gd name="connsiteX17-453" fmla="*/ 106869 w 1607643"/>
                <a:gd name="connsiteY17-454" fmla="*/ 147484 h 5638083"/>
                <a:gd name="connsiteX18-455" fmla="*/ 0 w 1607643"/>
                <a:gd name="connsiteY18-456" fmla="*/ 3774 h 5638083"/>
                <a:gd name="connsiteX19-457" fmla="*/ 91894 w 1607643"/>
                <a:gd name="connsiteY19-458" fmla="*/ 0 h 5638083"/>
                <a:gd name="connsiteX0-459" fmla="*/ 1494079 w 1494421"/>
                <a:gd name="connsiteY0-460" fmla="*/ 5616926 h 5638083"/>
                <a:gd name="connsiteX1-461" fmla="*/ 1494421 w 1494421"/>
                <a:gd name="connsiteY1-462" fmla="*/ 5616940 h 5638083"/>
                <a:gd name="connsiteX2-463" fmla="*/ 1494079 w 1494421"/>
                <a:gd name="connsiteY2-464" fmla="*/ 5616926 h 5638083"/>
                <a:gd name="connsiteX3-465" fmla="*/ 296148 w 1494421"/>
                <a:gd name="connsiteY3-466" fmla="*/ 5054069 h 5638083"/>
                <a:gd name="connsiteX4-467" fmla="*/ 349485 w 1494421"/>
                <a:gd name="connsiteY4-468" fmla="*/ 5112438 h 5638083"/>
                <a:gd name="connsiteX5-469" fmla="*/ 1068920 w 1494421"/>
                <a:gd name="connsiteY5-470" fmla="*/ 5292143 h 5638083"/>
                <a:gd name="connsiteX6-471" fmla="*/ 1108421 w 1494421"/>
                <a:gd name="connsiteY6-472" fmla="*/ 5289943 h 5638083"/>
                <a:gd name="connsiteX7-473" fmla="*/ 1111650 w 1494421"/>
                <a:gd name="connsiteY7-474" fmla="*/ 5311693 h 5638083"/>
                <a:gd name="connsiteX8-475" fmla="*/ 1398643 w 1494421"/>
                <a:gd name="connsiteY8-476" fmla="*/ 5612995 h 5638083"/>
                <a:gd name="connsiteX9-477" fmla="*/ 1494079 w 1494421"/>
                <a:gd name="connsiteY9-478" fmla="*/ 5616926 h 5638083"/>
                <a:gd name="connsiteX10-479" fmla="*/ 1399568 w 1494421"/>
                <a:gd name="connsiteY10-480" fmla="*/ 5626759 h 5638083"/>
                <a:gd name="connsiteX11-481" fmla="*/ 304783 w 1494421"/>
                <a:gd name="connsiteY11-482" fmla="*/ 5101001 h 5638083"/>
                <a:gd name="connsiteX12-483" fmla="*/ 296148 w 1494421"/>
                <a:gd name="connsiteY12-484" fmla="*/ 5054069 h 5638083"/>
                <a:gd name="connsiteX13-485" fmla="*/ 91894 w 1494421"/>
                <a:gd name="connsiteY13-486" fmla="*/ 0 h 5638083"/>
                <a:gd name="connsiteX14-487" fmla="*/ 112106 w 1494421"/>
                <a:gd name="connsiteY14-488" fmla="*/ 62263 h 5638083"/>
                <a:gd name="connsiteX15-489" fmla="*/ 123030 w 1494421"/>
                <a:gd name="connsiteY15-490" fmla="*/ 168436 h 5638083"/>
                <a:gd name="connsiteX16-491" fmla="*/ 106869 w 1494421"/>
                <a:gd name="connsiteY16-492" fmla="*/ 147484 h 5638083"/>
                <a:gd name="connsiteX17-493" fmla="*/ 0 w 1494421"/>
                <a:gd name="connsiteY17-494" fmla="*/ 3774 h 5638083"/>
                <a:gd name="connsiteX18-495" fmla="*/ 91894 w 1494421"/>
                <a:gd name="connsiteY18-496" fmla="*/ 0 h 5638083"/>
                <a:gd name="connsiteX0-497" fmla="*/ 1494079 w 1494421"/>
                <a:gd name="connsiteY0-498" fmla="*/ 5616926 h 5638083"/>
                <a:gd name="connsiteX1-499" fmla="*/ 1494421 w 1494421"/>
                <a:gd name="connsiteY1-500" fmla="*/ 5616940 h 5638083"/>
                <a:gd name="connsiteX2-501" fmla="*/ 1494079 w 1494421"/>
                <a:gd name="connsiteY2-502" fmla="*/ 5616926 h 5638083"/>
                <a:gd name="connsiteX3-503" fmla="*/ 296148 w 1494421"/>
                <a:gd name="connsiteY3-504" fmla="*/ 5054069 h 5638083"/>
                <a:gd name="connsiteX4-505" fmla="*/ 349485 w 1494421"/>
                <a:gd name="connsiteY4-506" fmla="*/ 5112438 h 5638083"/>
                <a:gd name="connsiteX5-507" fmla="*/ 1068920 w 1494421"/>
                <a:gd name="connsiteY5-508" fmla="*/ 5292143 h 5638083"/>
                <a:gd name="connsiteX6-509" fmla="*/ 1108421 w 1494421"/>
                <a:gd name="connsiteY6-510" fmla="*/ 5289943 h 5638083"/>
                <a:gd name="connsiteX7-511" fmla="*/ 1111650 w 1494421"/>
                <a:gd name="connsiteY7-512" fmla="*/ 5311693 h 5638083"/>
                <a:gd name="connsiteX8-513" fmla="*/ 1398643 w 1494421"/>
                <a:gd name="connsiteY8-514" fmla="*/ 5612995 h 5638083"/>
                <a:gd name="connsiteX9-515" fmla="*/ 1494079 w 1494421"/>
                <a:gd name="connsiteY9-516" fmla="*/ 5616926 h 5638083"/>
                <a:gd name="connsiteX10-517" fmla="*/ 1399568 w 1494421"/>
                <a:gd name="connsiteY10-518" fmla="*/ 5626759 h 5638083"/>
                <a:gd name="connsiteX11-519" fmla="*/ 304783 w 1494421"/>
                <a:gd name="connsiteY11-520" fmla="*/ 5101001 h 5638083"/>
                <a:gd name="connsiteX12-521" fmla="*/ 296148 w 1494421"/>
                <a:gd name="connsiteY12-522" fmla="*/ 5054069 h 5638083"/>
                <a:gd name="connsiteX13-523" fmla="*/ 91894 w 1494421"/>
                <a:gd name="connsiteY13-524" fmla="*/ 0 h 5638083"/>
                <a:gd name="connsiteX14-525" fmla="*/ 112106 w 1494421"/>
                <a:gd name="connsiteY14-526" fmla="*/ 62263 h 5638083"/>
                <a:gd name="connsiteX15-527" fmla="*/ 123030 w 1494421"/>
                <a:gd name="connsiteY15-528" fmla="*/ 168436 h 5638083"/>
                <a:gd name="connsiteX16-529" fmla="*/ 0 w 1494421"/>
                <a:gd name="connsiteY16-530" fmla="*/ 3774 h 5638083"/>
                <a:gd name="connsiteX17-531" fmla="*/ 91894 w 1494421"/>
                <a:gd name="connsiteY17-532" fmla="*/ 0 h 5638083"/>
                <a:gd name="connsiteX0-533" fmla="*/ 1494079 w 1494421"/>
                <a:gd name="connsiteY0-534" fmla="*/ 5616926 h 5638083"/>
                <a:gd name="connsiteX1-535" fmla="*/ 1494421 w 1494421"/>
                <a:gd name="connsiteY1-536" fmla="*/ 5616940 h 5638083"/>
                <a:gd name="connsiteX2-537" fmla="*/ 1494079 w 1494421"/>
                <a:gd name="connsiteY2-538" fmla="*/ 5616926 h 5638083"/>
                <a:gd name="connsiteX3-539" fmla="*/ 296148 w 1494421"/>
                <a:gd name="connsiteY3-540" fmla="*/ 5054069 h 5638083"/>
                <a:gd name="connsiteX4-541" fmla="*/ 349485 w 1494421"/>
                <a:gd name="connsiteY4-542" fmla="*/ 5112438 h 5638083"/>
                <a:gd name="connsiteX5-543" fmla="*/ 1068920 w 1494421"/>
                <a:gd name="connsiteY5-544" fmla="*/ 5292143 h 5638083"/>
                <a:gd name="connsiteX6-545" fmla="*/ 1108421 w 1494421"/>
                <a:gd name="connsiteY6-546" fmla="*/ 5289943 h 5638083"/>
                <a:gd name="connsiteX7-547" fmla="*/ 1111650 w 1494421"/>
                <a:gd name="connsiteY7-548" fmla="*/ 5311693 h 5638083"/>
                <a:gd name="connsiteX8-549" fmla="*/ 1398643 w 1494421"/>
                <a:gd name="connsiteY8-550" fmla="*/ 5612995 h 5638083"/>
                <a:gd name="connsiteX9-551" fmla="*/ 1494079 w 1494421"/>
                <a:gd name="connsiteY9-552" fmla="*/ 5616926 h 5638083"/>
                <a:gd name="connsiteX10-553" fmla="*/ 1399568 w 1494421"/>
                <a:gd name="connsiteY10-554" fmla="*/ 5626759 h 5638083"/>
                <a:gd name="connsiteX11-555" fmla="*/ 304783 w 1494421"/>
                <a:gd name="connsiteY11-556" fmla="*/ 5101001 h 5638083"/>
                <a:gd name="connsiteX12-557" fmla="*/ 296148 w 1494421"/>
                <a:gd name="connsiteY12-558" fmla="*/ 5054069 h 5638083"/>
                <a:gd name="connsiteX13-559" fmla="*/ 91894 w 1494421"/>
                <a:gd name="connsiteY13-560" fmla="*/ 0 h 5638083"/>
                <a:gd name="connsiteX14-561" fmla="*/ 112106 w 1494421"/>
                <a:gd name="connsiteY14-562" fmla="*/ 62263 h 5638083"/>
                <a:gd name="connsiteX15-563" fmla="*/ 0 w 1494421"/>
                <a:gd name="connsiteY15-564" fmla="*/ 3774 h 5638083"/>
                <a:gd name="connsiteX16-565" fmla="*/ 91894 w 1494421"/>
                <a:gd name="connsiteY16-566" fmla="*/ 0 h 5638083"/>
                <a:gd name="connsiteX0-567" fmla="*/ 296148 w 1494079"/>
                <a:gd name="connsiteY0-568" fmla="*/ 5054069 h 5638083"/>
                <a:gd name="connsiteX1-569" fmla="*/ 349485 w 1494079"/>
                <a:gd name="connsiteY1-570" fmla="*/ 5112438 h 5638083"/>
                <a:gd name="connsiteX2-571" fmla="*/ 1068920 w 1494079"/>
                <a:gd name="connsiteY2-572" fmla="*/ 5292143 h 5638083"/>
                <a:gd name="connsiteX3-573" fmla="*/ 1108421 w 1494079"/>
                <a:gd name="connsiteY3-574" fmla="*/ 5289943 h 5638083"/>
                <a:gd name="connsiteX4-575" fmla="*/ 1111650 w 1494079"/>
                <a:gd name="connsiteY4-576" fmla="*/ 5311693 h 5638083"/>
                <a:gd name="connsiteX5-577" fmla="*/ 1398643 w 1494079"/>
                <a:gd name="connsiteY5-578" fmla="*/ 5612995 h 5638083"/>
                <a:gd name="connsiteX6-579" fmla="*/ 1494079 w 1494079"/>
                <a:gd name="connsiteY6-580" fmla="*/ 5616926 h 5638083"/>
                <a:gd name="connsiteX7-581" fmla="*/ 1399568 w 1494079"/>
                <a:gd name="connsiteY7-582" fmla="*/ 5626759 h 5638083"/>
                <a:gd name="connsiteX8-583" fmla="*/ 304783 w 1494079"/>
                <a:gd name="connsiteY8-584" fmla="*/ 5101001 h 5638083"/>
                <a:gd name="connsiteX9-585" fmla="*/ 296148 w 1494079"/>
                <a:gd name="connsiteY9-586" fmla="*/ 5054069 h 5638083"/>
                <a:gd name="connsiteX10-587" fmla="*/ 91894 w 1494079"/>
                <a:gd name="connsiteY10-588" fmla="*/ 0 h 5638083"/>
                <a:gd name="connsiteX11-589" fmla="*/ 112106 w 1494079"/>
                <a:gd name="connsiteY11-590" fmla="*/ 62263 h 5638083"/>
                <a:gd name="connsiteX12-591" fmla="*/ 0 w 1494079"/>
                <a:gd name="connsiteY12-592" fmla="*/ 3774 h 5638083"/>
                <a:gd name="connsiteX13-593" fmla="*/ 183334 w 1494079"/>
                <a:gd name="connsiteY13-594" fmla="*/ 91440 h 5638083"/>
                <a:gd name="connsiteX0-595" fmla="*/ 296148 w 1494079"/>
                <a:gd name="connsiteY0-596" fmla="*/ 5054069 h 5638083"/>
                <a:gd name="connsiteX1-597" fmla="*/ 349485 w 1494079"/>
                <a:gd name="connsiteY1-598" fmla="*/ 5112438 h 5638083"/>
                <a:gd name="connsiteX2-599" fmla="*/ 1068920 w 1494079"/>
                <a:gd name="connsiteY2-600" fmla="*/ 5292143 h 5638083"/>
                <a:gd name="connsiteX3-601" fmla="*/ 1108421 w 1494079"/>
                <a:gd name="connsiteY3-602" fmla="*/ 5289943 h 5638083"/>
                <a:gd name="connsiteX4-603" fmla="*/ 1111650 w 1494079"/>
                <a:gd name="connsiteY4-604" fmla="*/ 5311693 h 5638083"/>
                <a:gd name="connsiteX5-605" fmla="*/ 1398643 w 1494079"/>
                <a:gd name="connsiteY5-606" fmla="*/ 5612995 h 5638083"/>
                <a:gd name="connsiteX6-607" fmla="*/ 1494079 w 1494079"/>
                <a:gd name="connsiteY6-608" fmla="*/ 5616926 h 5638083"/>
                <a:gd name="connsiteX7-609" fmla="*/ 1399568 w 1494079"/>
                <a:gd name="connsiteY7-610" fmla="*/ 5626759 h 5638083"/>
                <a:gd name="connsiteX8-611" fmla="*/ 304783 w 1494079"/>
                <a:gd name="connsiteY8-612" fmla="*/ 5101001 h 5638083"/>
                <a:gd name="connsiteX9-613" fmla="*/ 296148 w 1494079"/>
                <a:gd name="connsiteY9-614" fmla="*/ 5054069 h 5638083"/>
                <a:gd name="connsiteX10-615" fmla="*/ 91894 w 1494079"/>
                <a:gd name="connsiteY10-616" fmla="*/ 0 h 5638083"/>
                <a:gd name="connsiteX11-617" fmla="*/ 112106 w 1494079"/>
                <a:gd name="connsiteY11-618" fmla="*/ 62263 h 5638083"/>
                <a:gd name="connsiteX12-619" fmla="*/ 0 w 1494079"/>
                <a:gd name="connsiteY12-620" fmla="*/ 3774 h 5638083"/>
                <a:gd name="connsiteX0-621" fmla="*/ 204254 w 1402185"/>
                <a:gd name="connsiteY0-622" fmla="*/ 5054069 h 5638083"/>
                <a:gd name="connsiteX1-623" fmla="*/ 257591 w 1402185"/>
                <a:gd name="connsiteY1-624" fmla="*/ 5112438 h 5638083"/>
                <a:gd name="connsiteX2-625" fmla="*/ 977026 w 1402185"/>
                <a:gd name="connsiteY2-626" fmla="*/ 5292143 h 5638083"/>
                <a:gd name="connsiteX3-627" fmla="*/ 1016527 w 1402185"/>
                <a:gd name="connsiteY3-628" fmla="*/ 5289943 h 5638083"/>
                <a:gd name="connsiteX4-629" fmla="*/ 1019756 w 1402185"/>
                <a:gd name="connsiteY4-630" fmla="*/ 5311693 h 5638083"/>
                <a:gd name="connsiteX5-631" fmla="*/ 1306749 w 1402185"/>
                <a:gd name="connsiteY5-632" fmla="*/ 5612995 h 5638083"/>
                <a:gd name="connsiteX6-633" fmla="*/ 1402185 w 1402185"/>
                <a:gd name="connsiteY6-634" fmla="*/ 5616926 h 5638083"/>
                <a:gd name="connsiteX7-635" fmla="*/ 1307674 w 1402185"/>
                <a:gd name="connsiteY7-636" fmla="*/ 5626759 h 5638083"/>
                <a:gd name="connsiteX8-637" fmla="*/ 212889 w 1402185"/>
                <a:gd name="connsiteY8-638" fmla="*/ 5101001 h 5638083"/>
                <a:gd name="connsiteX9-639" fmla="*/ 204254 w 1402185"/>
                <a:gd name="connsiteY9-640" fmla="*/ 5054069 h 5638083"/>
                <a:gd name="connsiteX10-641" fmla="*/ 0 w 1402185"/>
                <a:gd name="connsiteY10-642" fmla="*/ 0 h 5638083"/>
                <a:gd name="connsiteX11-643" fmla="*/ 20212 w 1402185"/>
                <a:gd name="connsiteY11-644" fmla="*/ 62263 h 5638083"/>
                <a:gd name="connsiteX0-645" fmla="*/ 0 w 1197931"/>
                <a:gd name="connsiteY0-646" fmla="*/ 0 h 584014"/>
                <a:gd name="connsiteX1-647" fmla="*/ 53337 w 1197931"/>
                <a:gd name="connsiteY1-648" fmla="*/ 58369 h 584014"/>
                <a:gd name="connsiteX2-649" fmla="*/ 772772 w 1197931"/>
                <a:gd name="connsiteY2-650" fmla="*/ 238074 h 584014"/>
                <a:gd name="connsiteX3-651" fmla="*/ 812273 w 1197931"/>
                <a:gd name="connsiteY3-652" fmla="*/ 235874 h 584014"/>
                <a:gd name="connsiteX4-653" fmla="*/ 815502 w 1197931"/>
                <a:gd name="connsiteY4-654" fmla="*/ 257624 h 584014"/>
                <a:gd name="connsiteX5-655" fmla="*/ 1102495 w 1197931"/>
                <a:gd name="connsiteY5-656" fmla="*/ 558926 h 584014"/>
                <a:gd name="connsiteX6-657" fmla="*/ 1197931 w 1197931"/>
                <a:gd name="connsiteY6-658" fmla="*/ 562857 h 584014"/>
                <a:gd name="connsiteX7-659" fmla="*/ 1103420 w 1197931"/>
                <a:gd name="connsiteY7-660" fmla="*/ 572690 h 584014"/>
                <a:gd name="connsiteX8-661" fmla="*/ 8635 w 1197931"/>
                <a:gd name="connsiteY8-662" fmla="*/ 46932 h 584014"/>
                <a:gd name="connsiteX9-663" fmla="*/ 0 w 1197931"/>
                <a:gd name="connsiteY9-664" fmla="*/ 0 h 5840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197931" h="584014">
                  <a:close/>
                  <a:moveTo>
                    <a:pt x="0" y="0"/>
                  </a:moveTo>
                  <a:lnTo>
                    <a:pt x="53337" y="58369"/>
                  </a:lnTo>
                  <a:cubicBezTo>
                    <a:pt x="196524" y="188570"/>
                    <a:pt x="422026" y="247447"/>
                    <a:pt x="772772" y="238074"/>
                  </a:cubicBezTo>
                  <a:lnTo>
                    <a:pt x="812273" y="235874"/>
                  </a:lnTo>
                  <a:lnTo>
                    <a:pt x="815502" y="257624"/>
                  </a:lnTo>
                  <a:cubicBezTo>
                    <a:pt x="848645" y="423972"/>
                    <a:pt x="927449" y="535900"/>
                    <a:pt x="1102495" y="558926"/>
                  </a:cubicBezTo>
                  <a:lnTo>
                    <a:pt x="1197931" y="562857"/>
                  </a:lnTo>
                  <a:lnTo>
                    <a:pt x="1103420" y="572690"/>
                  </a:lnTo>
                  <a:cubicBezTo>
                    <a:pt x="381663" y="631425"/>
                    <a:pt x="104911" y="462489"/>
                    <a:pt x="8635" y="4693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chemeClr val="tx1">
                    <a:alpha val="21000"/>
                  </a:schemeClr>
                </a:gs>
                <a:gs pos="46000">
                  <a:schemeClr val="bg1"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76" name="圆角矩形 4"/>
            <p:cNvSpPr/>
            <p:nvPr/>
          </p:nvSpPr>
          <p:spPr>
            <a:xfrm>
              <a:off x="7552822" y="2738898"/>
              <a:ext cx="1328435" cy="1886921"/>
            </a:xfrm>
            <a:custGeom>
              <a:avLst/>
              <a:gdLst>
                <a:gd name="connsiteX0" fmla="*/ 0 w 783771"/>
                <a:gd name="connsiteY0" fmla="*/ 130631 h 3683726"/>
                <a:gd name="connsiteX1" fmla="*/ 130631 w 783771"/>
                <a:gd name="connsiteY1" fmla="*/ 0 h 3683726"/>
                <a:gd name="connsiteX2" fmla="*/ 653140 w 783771"/>
                <a:gd name="connsiteY2" fmla="*/ 0 h 3683726"/>
                <a:gd name="connsiteX3" fmla="*/ 783771 w 783771"/>
                <a:gd name="connsiteY3" fmla="*/ 130631 h 3683726"/>
                <a:gd name="connsiteX4" fmla="*/ 783771 w 783771"/>
                <a:gd name="connsiteY4" fmla="*/ 3553095 h 3683726"/>
                <a:gd name="connsiteX5" fmla="*/ 653140 w 783771"/>
                <a:gd name="connsiteY5" fmla="*/ 3683726 h 3683726"/>
                <a:gd name="connsiteX6" fmla="*/ 130631 w 783771"/>
                <a:gd name="connsiteY6" fmla="*/ 3683726 h 3683726"/>
                <a:gd name="connsiteX7" fmla="*/ 0 w 783771"/>
                <a:gd name="connsiteY7" fmla="*/ 3553095 h 3683726"/>
                <a:gd name="connsiteX8" fmla="*/ 0 w 783771"/>
                <a:gd name="connsiteY8" fmla="*/ 130631 h 3683726"/>
                <a:gd name="connsiteX0-1" fmla="*/ 0 w 1338243"/>
                <a:gd name="connsiteY0-2" fmla="*/ 627020 h 4180115"/>
                <a:gd name="connsiteX1-3" fmla="*/ 130631 w 1338243"/>
                <a:gd name="connsiteY1-4" fmla="*/ 496389 h 4180115"/>
                <a:gd name="connsiteX2-5" fmla="*/ 1332409 w 1338243"/>
                <a:gd name="connsiteY2-6" fmla="*/ 0 h 4180115"/>
                <a:gd name="connsiteX3-7" fmla="*/ 783771 w 1338243"/>
                <a:gd name="connsiteY3-8" fmla="*/ 627020 h 4180115"/>
                <a:gd name="connsiteX4-9" fmla="*/ 783771 w 1338243"/>
                <a:gd name="connsiteY4-10" fmla="*/ 4049484 h 4180115"/>
                <a:gd name="connsiteX5-11" fmla="*/ 653140 w 1338243"/>
                <a:gd name="connsiteY5-12" fmla="*/ 4180115 h 4180115"/>
                <a:gd name="connsiteX6-13" fmla="*/ 130631 w 1338243"/>
                <a:gd name="connsiteY6-14" fmla="*/ 4180115 h 4180115"/>
                <a:gd name="connsiteX7-15" fmla="*/ 0 w 1338243"/>
                <a:gd name="connsiteY7-16" fmla="*/ 4049484 h 4180115"/>
                <a:gd name="connsiteX8-17" fmla="*/ 0 w 1338243"/>
                <a:gd name="connsiteY8-18" fmla="*/ 627020 h 4180115"/>
                <a:gd name="connsiteX0-19" fmla="*/ 0 w 1325296"/>
                <a:gd name="connsiteY0-20" fmla="*/ 640083 h 4193178"/>
                <a:gd name="connsiteX1-21" fmla="*/ 130631 w 1325296"/>
                <a:gd name="connsiteY1-22" fmla="*/ 509452 h 4193178"/>
                <a:gd name="connsiteX2-23" fmla="*/ 1319346 w 1325296"/>
                <a:gd name="connsiteY2-24" fmla="*/ 0 h 4193178"/>
                <a:gd name="connsiteX3-25" fmla="*/ 783771 w 1325296"/>
                <a:gd name="connsiteY3-26" fmla="*/ 640083 h 4193178"/>
                <a:gd name="connsiteX4-27" fmla="*/ 783771 w 1325296"/>
                <a:gd name="connsiteY4-28" fmla="*/ 4062547 h 4193178"/>
                <a:gd name="connsiteX5-29" fmla="*/ 653140 w 1325296"/>
                <a:gd name="connsiteY5-30" fmla="*/ 4193178 h 4193178"/>
                <a:gd name="connsiteX6-31" fmla="*/ 130631 w 1325296"/>
                <a:gd name="connsiteY6-32" fmla="*/ 4193178 h 4193178"/>
                <a:gd name="connsiteX7-33" fmla="*/ 0 w 1325296"/>
                <a:gd name="connsiteY7-34" fmla="*/ 4062547 h 4193178"/>
                <a:gd name="connsiteX8-35" fmla="*/ 0 w 1325296"/>
                <a:gd name="connsiteY8-36" fmla="*/ 640083 h 4193178"/>
                <a:gd name="connsiteX0-37" fmla="*/ 0 w 1325296"/>
                <a:gd name="connsiteY0-38" fmla="*/ 738804 h 4291899"/>
                <a:gd name="connsiteX1-39" fmla="*/ 130631 w 1325296"/>
                <a:gd name="connsiteY1-40" fmla="*/ 608173 h 4291899"/>
                <a:gd name="connsiteX2-41" fmla="*/ 1319346 w 1325296"/>
                <a:gd name="connsiteY2-42" fmla="*/ 98721 h 4291899"/>
                <a:gd name="connsiteX3-43" fmla="*/ 783771 w 1325296"/>
                <a:gd name="connsiteY3-44" fmla="*/ 738804 h 4291899"/>
                <a:gd name="connsiteX4-45" fmla="*/ 783771 w 1325296"/>
                <a:gd name="connsiteY4-46" fmla="*/ 4161268 h 4291899"/>
                <a:gd name="connsiteX5-47" fmla="*/ 653140 w 1325296"/>
                <a:gd name="connsiteY5-48" fmla="*/ 4291899 h 4291899"/>
                <a:gd name="connsiteX6-49" fmla="*/ 130631 w 1325296"/>
                <a:gd name="connsiteY6-50" fmla="*/ 4291899 h 4291899"/>
                <a:gd name="connsiteX7-51" fmla="*/ 0 w 1325296"/>
                <a:gd name="connsiteY7-52" fmla="*/ 4161268 h 4291899"/>
                <a:gd name="connsiteX8-53" fmla="*/ 0 w 1325296"/>
                <a:gd name="connsiteY8-54" fmla="*/ 738804 h 4291899"/>
                <a:gd name="connsiteX0-55" fmla="*/ 0 w 1325296"/>
                <a:gd name="connsiteY0-56" fmla="*/ 640443 h 4193538"/>
                <a:gd name="connsiteX1-57" fmla="*/ 1319346 w 1325296"/>
                <a:gd name="connsiteY1-58" fmla="*/ 360 h 4193538"/>
                <a:gd name="connsiteX2-59" fmla="*/ 783771 w 1325296"/>
                <a:gd name="connsiteY2-60" fmla="*/ 640443 h 4193538"/>
                <a:gd name="connsiteX3-61" fmla="*/ 783771 w 1325296"/>
                <a:gd name="connsiteY3-62" fmla="*/ 4062907 h 4193538"/>
                <a:gd name="connsiteX4-63" fmla="*/ 653140 w 1325296"/>
                <a:gd name="connsiteY4-64" fmla="*/ 4193538 h 4193538"/>
                <a:gd name="connsiteX5-65" fmla="*/ 130631 w 1325296"/>
                <a:gd name="connsiteY5-66" fmla="*/ 4193538 h 4193538"/>
                <a:gd name="connsiteX6-67" fmla="*/ 0 w 1325296"/>
                <a:gd name="connsiteY6-68" fmla="*/ 4062907 h 4193538"/>
                <a:gd name="connsiteX7-69" fmla="*/ 0 w 1325296"/>
                <a:gd name="connsiteY7-70" fmla="*/ 640443 h 4193538"/>
                <a:gd name="connsiteX0-71" fmla="*/ 0 w 1325296"/>
                <a:gd name="connsiteY0-72" fmla="*/ 761033 h 4314128"/>
                <a:gd name="connsiteX1-73" fmla="*/ 1319346 w 1325296"/>
                <a:gd name="connsiteY1-74" fmla="*/ 120950 h 4314128"/>
                <a:gd name="connsiteX2-75" fmla="*/ 783771 w 1325296"/>
                <a:gd name="connsiteY2-76" fmla="*/ 761033 h 4314128"/>
                <a:gd name="connsiteX3-77" fmla="*/ 783771 w 1325296"/>
                <a:gd name="connsiteY3-78" fmla="*/ 4183497 h 4314128"/>
                <a:gd name="connsiteX4-79" fmla="*/ 653140 w 1325296"/>
                <a:gd name="connsiteY4-80" fmla="*/ 4314128 h 4314128"/>
                <a:gd name="connsiteX5-81" fmla="*/ 130631 w 1325296"/>
                <a:gd name="connsiteY5-82" fmla="*/ 4314128 h 4314128"/>
                <a:gd name="connsiteX6-83" fmla="*/ 0 w 1325296"/>
                <a:gd name="connsiteY6-84" fmla="*/ 4183497 h 4314128"/>
                <a:gd name="connsiteX7-85" fmla="*/ 0 w 1325296"/>
                <a:gd name="connsiteY7-86" fmla="*/ 761033 h 4314128"/>
                <a:gd name="connsiteX0-87" fmla="*/ 0 w 1324671"/>
                <a:gd name="connsiteY0-88" fmla="*/ 761033 h 4314128"/>
                <a:gd name="connsiteX1-89" fmla="*/ 1319346 w 1324671"/>
                <a:gd name="connsiteY1-90" fmla="*/ 120950 h 4314128"/>
                <a:gd name="connsiteX2-91" fmla="*/ 783771 w 1324671"/>
                <a:gd name="connsiteY2-92" fmla="*/ 761033 h 4314128"/>
                <a:gd name="connsiteX3-93" fmla="*/ 783771 w 1324671"/>
                <a:gd name="connsiteY3-94" fmla="*/ 4183497 h 4314128"/>
                <a:gd name="connsiteX4-95" fmla="*/ 653140 w 1324671"/>
                <a:gd name="connsiteY4-96" fmla="*/ 4314128 h 4314128"/>
                <a:gd name="connsiteX5-97" fmla="*/ 130631 w 1324671"/>
                <a:gd name="connsiteY5-98" fmla="*/ 4314128 h 4314128"/>
                <a:gd name="connsiteX6-99" fmla="*/ 0 w 1324671"/>
                <a:gd name="connsiteY6-100" fmla="*/ 4183497 h 4314128"/>
                <a:gd name="connsiteX7-101" fmla="*/ 0 w 1324671"/>
                <a:gd name="connsiteY7-102" fmla="*/ 761033 h 4314128"/>
                <a:gd name="connsiteX0-103" fmla="*/ 658187 w 1982858"/>
                <a:gd name="connsiteY0-104" fmla="*/ 761033 h 4692951"/>
                <a:gd name="connsiteX1-105" fmla="*/ 1977533 w 1982858"/>
                <a:gd name="connsiteY1-106" fmla="*/ 120950 h 4692951"/>
                <a:gd name="connsiteX2-107" fmla="*/ 1441958 w 1982858"/>
                <a:gd name="connsiteY2-108" fmla="*/ 761033 h 4692951"/>
                <a:gd name="connsiteX3-109" fmla="*/ 1441958 w 1982858"/>
                <a:gd name="connsiteY3-110" fmla="*/ 4183497 h 4692951"/>
                <a:gd name="connsiteX4-111" fmla="*/ 1311327 w 1982858"/>
                <a:gd name="connsiteY4-112" fmla="*/ 4314128 h 4692951"/>
                <a:gd name="connsiteX5-113" fmla="*/ 5046 w 1982858"/>
                <a:gd name="connsiteY5-114" fmla="*/ 4692951 h 4692951"/>
                <a:gd name="connsiteX6-115" fmla="*/ 658187 w 1982858"/>
                <a:gd name="connsiteY6-116" fmla="*/ 4183497 h 4692951"/>
                <a:gd name="connsiteX7-117" fmla="*/ 658187 w 1982858"/>
                <a:gd name="connsiteY7-118" fmla="*/ 761033 h 4692951"/>
                <a:gd name="connsiteX0-119" fmla="*/ 658187 w 1982858"/>
                <a:gd name="connsiteY0-120" fmla="*/ 761033 h 4706792"/>
                <a:gd name="connsiteX1-121" fmla="*/ 1977533 w 1982858"/>
                <a:gd name="connsiteY1-122" fmla="*/ 120950 h 4706792"/>
                <a:gd name="connsiteX2-123" fmla="*/ 1441958 w 1982858"/>
                <a:gd name="connsiteY2-124" fmla="*/ 761033 h 4706792"/>
                <a:gd name="connsiteX3-125" fmla="*/ 1441958 w 1982858"/>
                <a:gd name="connsiteY3-126" fmla="*/ 4183497 h 4706792"/>
                <a:gd name="connsiteX4-127" fmla="*/ 5046 w 1982858"/>
                <a:gd name="connsiteY4-128" fmla="*/ 4692951 h 4706792"/>
                <a:gd name="connsiteX5-129" fmla="*/ 658187 w 1982858"/>
                <a:gd name="connsiteY5-130" fmla="*/ 4183497 h 4706792"/>
                <a:gd name="connsiteX6-131" fmla="*/ 658187 w 1982858"/>
                <a:gd name="connsiteY6-132" fmla="*/ 761033 h 4706792"/>
                <a:gd name="connsiteX0-133" fmla="*/ 658187 w 1982858"/>
                <a:gd name="connsiteY0-134" fmla="*/ 761033 h 4934485"/>
                <a:gd name="connsiteX1-135" fmla="*/ 1977533 w 1982858"/>
                <a:gd name="connsiteY1-136" fmla="*/ 120950 h 4934485"/>
                <a:gd name="connsiteX2-137" fmla="*/ 1441958 w 1982858"/>
                <a:gd name="connsiteY2-138" fmla="*/ 761033 h 4934485"/>
                <a:gd name="connsiteX3-139" fmla="*/ 1441958 w 1982858"/>
                <a:gd name="connsiteY3-140" fmla="*/ 4183497 h 4934485"/>
                <a:gd name="connsiteX4-141" fmla="*/ 5046 w 1982858"/>
                <a:gd name="connsiteY4-142" fmla="*/ 4692951 h 4934485"/>
                <a:gd name="connsiteX5-143" fmla="*/ 658187 w 1982858"/>
                <a:gd name="connsiteY5-144" fmla="*/ 4183497 h 4934485"/>
                <a:gd name="connsiteX6-145" fmla="*/ 658187 w 1982858"/>
                <a:gd name="connsiteY6-146" fmla="*/ 761033 h 4934485"/>
                <a:gd name="connsiteX0-147" fmla="*/ 658187 w 1982858"/>
                <a:gd name="connsiteY0-148" fmla="*/ 761033 h 4934485"/>
                <a:gd name="connsiteX1-149" fmla="*/ 1977533 w 1982858"/>
                <a:gd name="connsiteY1-150" fmla="*/ 120950 h 4934485"/>
                <a:gd name="connsiteX2-151" fmla="*/ 1441958 w 1982858"/>
                <a:gd name="connsiteY2-152" fmla="*/ 761033 h 4934485"/>
                <a:gd name="connsiteX3-153" fmla="*/ 1441958 w 1982858"/>
                <a:gd name="connsiteY3-154" fmla="*/ 4183497 h 4934485"/>
                <a:gd name="connsiteX4-155" fmla="*/ 5046 w 1982858"/>
                <a:gd name="connsiteY4-156" fmla="*/ 4692951 h 4934485"/>
                <a:gd name="connsiteX5-157" fmla="*/ 658187 w 1982858"/>
                <a:gd name="connsiteY5-158" fmla="*/ 4183497 h 4934485"/>
                <a:gd name="connsiteX6-159" fmla="*/ 658187 w 1982858"/>
                <a:gd name="connsiteY6-160" fmla="*/ 761033 h 4934485"/>
                <a:gd name="connsiteX0-161" fmla="*/ 658187 w 1982858"/>
                <a:gd name="connsiteY0-162" fmla="*/ 761033 h 4952169"/>
                <a:gd name="connsiteX1-163" fmla="*/ 1977533 w 1982858"/>
                <a:gd name="connsiteY1-164" fmla="*/ 120950 h 4952169"/>
                <a:gd name="connsiteX2-165" fmla="*/ 1441958 w 1982858"/>
                <a:gd name="connsiteY2-166" fmla="*/ 761033 h 4952169"/>
                <a:gd name="connsiteX3-167" fmla="*/ 1441958 w 1982858"/>
                <a:gd name="connsiteY3-168" fmla="*/ 4183497 h 4952169"/>
                <a:gd name="connsiteX4-169" fmla="*/ 5046 w 1982858"/>
                <a:gd name="connsiteY4-170" fmla="*/ 4692951 h 4952169"/>
                <a:gd name="connsiteX5-171" fmla="*/ 658187 w 1982858"/>
                <a:gd name="connsiteY5-172" fmla="*/ 4183497 h 4952169"/>
                <a:gd name="connsiteX6-173" fmla="*/ 658187 w 1982858"/>
                <a:gd name="connsiteY6-174" fmla="*/ 761033 h 4952169"/>
                <a:gd name="connsiteX0-175" fmla="*/ 658187 w 1982858"/>
                <a:gd name="connsiteY0-176" fmla="*/ 761033 h 4917559"/>
                <a:gd name="connsiteX1-177" fmla="*/ 1977533 w 1982858"/>
                <a:gd name="connsiteY1-178" fmla="*/ 120950 h 4917559"/>
                <a:gd name="connsiteX2-179" fmla="*/ 1441958 w 1982858"/>
                <a:gd name="connsiteY2-180" fmla="*/ 761033 h 4917559"/>
                <a:gd name="connsiteX3-181" fmla="*/ 1473708 w 1982858"/>
                <a:gd name="connsiteY3-182" fmla="*/ 4119997 h 4917559"/>
                <a:gd name="connsiteX4-183" fmla="*/ 5046 w 1982858"/>
                <a:gd name="connsiteY4-184" fmla="*/ 4692951 h 4917559"/>
                <a:gd name="connsiteX5-185" fmla="*/ 658187 w 1982858"/>
                <a:gd name="connsiteY5-186" fmla="*/ 4183497 h 4917559"/>
                <a:gd name="connsiteX6-187" fmla="*/ 658187 w 1982858"/>
                <a:gd name="connsiteY6-188" fmla="*/ 761033 h 4917559"/>
                <a:gd name="connsiteX0-189" fmla="*/ 658187 w 1982858"/>
                <a:gd name="connsiteY0-190" fmla="*/ 761033 h 4907713"/>
                <a:gd name="connsiteX1-191" fmla="*/ 1977533 w 1982858"/>
                <a:gd name="connsiteY1-192" fmla="*/ 120950 h 4907713"/>
                <a:gd name="connsiteX2-193" fmla="*/ 1441958 w 1982858"/>
                <a:gd name="connsiteY2-194" fmla="*/ 761033 h 4907713"/>
                <a:gd name="connsiteX3-195" fmla="*/ 1473708 w 1982858"/>
                <a:gd name="connsiteY3-196" fmla="*/ 4119997 h 4907713"/>
                <a:gd name="connsiteX4-197" fmla="*/ 5046 w 1982858"/>
                <a:gd name="connsiteY4-198" fmla="*/ 4692951 h 4907713"/>
                <a:gd name="connsiteX5-199" fmla="*/ 658187 w 1982858"/>
                <a:gd name="connsiteY5-200" fmla="*/ 4183497 h 4907713"/>
                <a:gd name="connsiteX6-201" fmla="*/ 658187 w 1982858"/>
                <a:gd name="connsiteY6-202" fmla="*/ 761033 h 4907713"/>
                <a:gd name="connsiteX0-203" fmla="*/ 658187 w 1982858"/>
                <a:gd name="connsiteY0-204" fmla="*/ 761033 h 4938173"/>
                <a:gd name="connsiteX1-205" fmla="*/ 1977533 w 1982858"/>
                <a:gd name="connsiteY1-206" fmla="*/ 120950 h 4938173"/>
                <a:gd name="connsiteX2-207" fmla="*/ 1441958 w 1982858"/>
                <a:gd name="connsiteY2-208" fmla="*/ 761033 h 4938173"/>
                <a:gd name="connsiteX3-209" fmla="*/ 1473708 w 1982858"/>
                <a:gd name="connsiteY3-210" fmla="*/ 4119997 h 4938173"/>
                <a:gd name="connsiteX4-211" fmla="*/ 5046 w 1982858"/>
                <a:gd name="connsiteY4-212" fmla="*/ 4692951 h 4938173"/>
                <a:gd name="connsiteX5-213" fmla="*/ 658187 w 1982858"/>
                <a:gd name="connsiteY5-214" fmla="*/ 4183497 h 4938173"/>
                <a:gd name="connsiteX6-215" fmla="*/ 658187 w 1982858"/>
                <a:gd name="connsiteY6-216" fmla="*/ 761033 h 4938173"/>
                <a:gd name="connsiteX0-217" fmla="*/ 655383 w 1980054"/>
                <a:gd name="connsiteY0-218" fmla="*/ 761033 h 4938173"/>
                <a:gd name="connsiteX1-219" fmla="*/ 1974729 w 1980054"/>
                <a:gd name="connsiteY1-220" fmla="*/ 120950 h 4938173"/>
                <a:gd name="connsiteX2-221" fmla="*/ 1439154 w 1980054"/>
                <a:gd name="connsiteY2-222" fmla="*/ 761033 h 4938173"/>
                <a:gd name="connsiteX3-223" fmla="*/ 1470904 w 1980054"/>
                <a:gd name="connsiteY3-224" fmla="*/ 4119997 h 4938173"/>
                <a:gd name="connsiteX4-225" fmla="*/ 2242 w 1980054"/>
                <a:gd name="connsiteY4-226" fmla="*/ 4692951 h 4938173"/>
                <a:gd name="connsiteX5-227" fmla="*/ 655383 w 1980054"/>
                <a:gd name="connsiteY5-228" fmla="*/ 4183497 h 4938173"/>
                <a:gd name="connsiteX6-229" fmla="*/ 655383 w 1980054"/>
                <a:gd name="connsiteY6-230" fmla="*/ 761033 h 4938173"/>
                <a:gd name="connsiteX0-231" fmla="*/ 655383 w 1980245"/>
                <a:gd name="connsiteY0-232" fmla="*/ 761033 h 4938173"/>
                <a:gd name="connsiteX1-233" fmla="*/ 1974729 w 1980245"/>
                <a:gd name="connsiteY1-234" fmla="*/ 120950 h 4938173"/>
                <a:gd name="connsiteX2-235" fmla="*/ 1464554 w 1980245"/>
                <a:gd name="connsiteY2-236" fmla="*/ 557833 h 4938173"/>
                <a:gd name="connsiteX3-237" fmla="*/ 1470904 w 1980245"/>
                <a:gd name="connsiteY3-238" fmla="*/ 4119997 h 4938173"/>
                <a:gd name="connsiteX4-239" fmla="*/ 2242 w 1980245"/>
                <a:gd name="connsiteY4-240" fmla="*/ 4692951 h 4938173"/>
                <a:gd name="connsiteX5-241" fmla="*/ 655383 w 1980245"/>
                <a:gd name="connsiteY5-242" fmla="*/ 4183497 h 4938173"/>
                <a:gd name="connsiteX6-243" fmla="*/ 655383 w 1980245"/>
                <a:gd name="connsiteY6-244" fmla="*/ 761033 h 4938173"/>
                <a:gd name="connsiteX0-245" fmla="*/ 655383 w 2049599"/>
                <a:gd name="connsiteY0-246" fmla="*/ 731526 h 4908666"/>
                <a:gd name="connsiteX1-247" fmla="*/ 2044579 w 2049599"/>
                <a:gd name="connsiteY1-248" fmla="*/ 148593 h 4908666"/>
                <a:gd name="connsiteX2-249" fmla="*/ 1464554 w 2049599"/>
                <a:gd name="connsiteY2-250" fmla="*/ 528326 h 4908666"/>
                <a:gd name="connsiteX3-251" fmla="*/ 1470904 w 2049599"/>
                <a:gd name="connsiteY3-252" fmla="*/ 4090490 h 4908666"/>
                <a:gd name="connsiteX4-253" fmla="*/ 2242 w 2049599"/>
                <a:gd name="connsiteY4-254" fmla="*/ 4663444 h 4908666"/>
                <a:gd name="connsiteX5-255" fmla="*/ 655383 w 2049599"/>
                <a:gd name="connsiteY5-256" fmla="*/ 4153990 h 4908666"/>
                <a:gd name="connsiteX6-257" fmla="*/ 655383 w 2049599"/>
                <a:gd name="connsiteY6-258" fmla="*/ 731526 h 4908666"/>
                <a:gd name="connsiteX0-259" fmla="*/ 655383 w 2044579"/>
                <a:gd name="connsiteY0-260" fmla="*/ 731526 h 4908666"/>
                <a:gd name="connsiteX1-261" fmla="*/ 2044579 w 2044579"/>
                <a:gd name="connsiteY1-262" fmla="*/ 148593 h 4908666"/>
                <a:gd name="connsiteX2-263" fmla="*/ 1464554 w 2044579"/>
                <a:gd name="connsiteY2-264" fmla="*/ 528326 h 4908666"/>
                <a:gd name="connsiteX3-265" fmla="*/ 1470904 w 2044579"/>
                <a:gd name="connsiteY3-266" fmla="*/ 4090490 h 4908666"/>
                <a:gd name="connsiteX4-267" fmla="*/ 2242 w 2044579"/>
                <a:gd name="connsiteY4-268" fmla="*/ 4663444 h 4908666"/>
                <a:gd name="connsiteX5-269" fmla="*/ 655383 w 2044579"/>
                <a:gd name="connsiteY5-270" fmla="*/ 4153990 h 4908666"/>
                <a:gd name="connsiteX6-271" fmla="*/ 655383 w 2044579"/>
                <a:gd name="connsiteY6-272" fmla="*/ 731526 h 4908666"/>
                <a:gd name="connsiteX0-273" fmla="*/ 655383 w 2044579"/>
                <a:gd name="connsiteY0-274" fmla="*/ 765358 h 4942498"/>
                <a:gd name="connsiteX1-275" fmla="*/ 2044579 w 2044579"/>
                <a:gd name="connsiteY1-276" fmla="*/ 182425 h 4942498"/>
                <a:gd name="connsiteX2-277" fmla="*/ 1464554 w 2044579"/>
                <a:gd name="connsiteY2-278" fmla="*/ 562158 h 4942498"/>
                <a:gd name="connsiteX3-279" fmla="*/ 1470904 w 2044579"/>
                <a:gd name="connsiteY3-280" fmla="*/ 4124322 h 4942498"/>
                <a:gd name="connsiteX4-281" fmla="*/ 2242 w 2044579"/>
                <a:gd name="connsiteY4-282" fmla="*/ 4697276 h 4942498"/>
                <a:gd name="connsiteX5-283" fmla="*/ 655383 w 2044579"/>
                <a:gd name="connsiteY5-284" fmla="*/ 4187822 h 4942498"/>
                <a:gd name="connsiteX6-285" fmla="*/ 655383 w 2044579"/>
                <a:gd name="connsiteY6-286" fmla="*/ 765358 h 4942498"/>
                <a:gd name="connsiteX0-287" fmla="*/ 655383 w 2044579"/>
                <a:gd name="connsiteY0-288" fmla="*/ 755574 h 4932714"/>
                <a:gd name="connsiteX1-289" fmla="*/ 2044579 w 2044579"/>
                <a:gd name="connsiteY1-290" fmla="*/ 172641 h 4932714"/>
                <a:gd name="connsiteX2-291" fmla="*/ 1464554 w 2044579"/>
                <a:gd name="connsiteY2-292" fmla="*/ 552374 h 4932714"/>
                <a:gd name="connsiteX3-293" fmla="*/ 1470904 w 2044579"/>
                <a:gd name="connsiteY3-294" fmla="*/ 4114538 h 4932714"/>
                <a:gd name="connsiteX4-295" fmla="*/ 2242 w 2044579"/>
                <a:gd name="connsiteY4-296" fmla="*/ 4687492 h 4932714"/>
                <a:gd name="connsiteX5-297" fmla="*/ 655383 w 2044579"/>
                <a:gd name="connsiteY5-298" fmla="*/ 4178038 h 4932714"/>
                <a:gd name="connsiteX6-299" fmla="*/ 655383 w 2044579"/>
                <a:gd name="connsiteY6-300" fmla="*/ 755574 h 4932714"/>
                <a:gd name="connsiteX0-301" fmla="*/ 655383 w 2044579"/>
                <a:gd name="connsiteY0-302" fmla="*/ 755574 h 4932714"/>
                <a:gd name="connsiteX1-303" fmla="*/ 2044579 w 2044579"/>
                <a:gd name="connsiteY1-304" fmla="*/ 172641 h 4932714"/>
                <a:gd name="connsiteX2-305" fmla="*/ 1464554 w 2044579"/>
                <a:gd name="connsiteY2-306" fmla="*/ 552374 h 4932714"/>
                <a:gd name="connsiteX3-307" fmla="*/ 1470904 w 2044579"/>
                <a:gd name="connsiteY3-308" fmla="*/ 4114538 h 4932714"/>
                <a:gd name="connsiteX4-309" fmla="*/ 2242 w 2044579"/>
                <a:gd name="connsiteY4-310" fmla="*/ 4687492 h 4932714"/>
                <a:gd name="connsiteX5-311" fmla="*/ 655383 w 2044579"/>
                <a:gd name="connsiteY5-312" fmla="*/ 4178038 h 4932714"/>
                <a:gd name="connsiteX6-313" fmla="*/ 655383 w 2044579"/>
                <a:gd name="connsiteY6-314" fmla="*/ 755574 h 4932714"/>
                <a:gd name="connsiteX0-315" fmla="*/ 655383 w 2044579"/>
                <a:gd name="connsiteY0-316" fmla="*/ 755574 h 4932714"/>
                <a:gd name="connsiteX1-317" fmla="*/ 2044579 w 2044579"/>
                <a:gd name="connsiteY1-318" fmla="*/ 172641 h 4932714"/>
                <a:gd name="connsiteX2-319" fmla="*/ 1464554 w 2044579"/>
                <a:gd name="connsiteY2-320" fmla="*/ 552374 h 4932714"/>
                <a:gd name="connsiteX3-321" fmla="*/ 1470904 w 2044579"/>
                <a:gd name="connsiteY3-322" fmla="*/ 4114538 h 4932714"/>
                <a:gd name="connsiteX4-323" fmla="*/ 2242 w 2044579"/>
                <a:gd name="connsiteY4-324" fmla="*/ 4687492 h 4932714"/>
                <a:gd name="connsiteX5-325" fmla="*/ 655383 w 2044579"/>
                <a:gd name="connsiteY5-326" fmla="*/ 4178038 h 4932714"/>
                <a:gd name="connsiteX6-327" fmla="*/ 655383 w 2044579"/>
                <a:gd name="connsiteY6-328" fmla="*/ 755574 h 4932714"/>
                <a:gd name="connsiteX0-329" fmla="*/ 655383 w 2050929"/>
                <a:gd name="connsiteY0-330" fmla="*/ 758871 h 4936011"/>
                <a:gd name="connsiteX1-331" fmla="*/ 2050929 w 2050929"/>
                <a:gd name="connsiteY1-332" fmla="*/ 169588 h 4936011"/>
                <a:gd name="connsiteX2-333" fmla="*/ 1464554 w 2050929"/>
                <a:gd name="connsiteY2-334" fmla="*/ 555671 h 4936011"/>
                <a:gd name="connsiteX3-335" fmla="*/ 1470904 w 2050929"/>
                <a:gd name="connsiteY3-336" fmla="*/ 4117835 h 4936011"/>
                <a:gd name="connsiteX4-337" fmla="*/ 2242 w 2050929"/>
                <a:gd name="connsiteY4-338" fmla="*/ 4690789 h 4936011"/>
                <a:gd name="connsiteX5-339" fmla="*/ 655383 w 2050929"/>
                <a:gd name="connsiteY5-340" fmla="*/ 4181335 h 4936011"/>
                <a:gd name="connsiteX6-341" fmla="*/ 655383 w 2050929"/>
                <a:gd name="connsiteY6-342" fmla="*/ 758871 h 4936011"/>
                <a:gd name="connsiteX0-343" fmla="*/ 655383 w 2063629"/>
                <a:gd name="connsiteY0-344" fmla="*/ 758871 h 4936011"/>
                <a:gd name="connsiteX1-345" fmla="*/ 2063629 w 2063629"/>
                <a:gd name="connsiteY1-346" fmla="*/ 169588 h 4936011"/>
                <a:gd name="connsiteX2-347" fmla="*/ 1464554 w 2063629"/>
                <a:gd name="connsiteY2-348" fmla="*/ 555671 h 4936011"/>
                <a:gd name="connsiteX3-349" fmla="*/ 1470904 w 2063629"/>
                <a:gd name="connsiteY3-350" fmla="*/ 4117835 h 4936011"/>
                <a:gd name="connsiteX4-351" fmla="*/ 2242 w 2063629"/>
                <a:gd name="connsiteY4-352" fmla="*/ 4690789 h 4936011"/>
                <a:gd name="connsiteX5-353" fmla="*/ 655383 w 2063629"/>
                <a:gd name="connsiteY5-354" fmla="*/ 4181335 h 4936011"/>
                <a:gd name="connsiteX6-355" fmla="*/ 655383 w 2063629"/>
                <a:gd name="connsiteY6-356" fmla="*/ 758871 h 4936011"/>
                <a:gd name="connsiteX0-357" fmla="*/ 655383 w 2063629"/>
                <a:gd name="connsiteY0-358" fmla="*/ 749684 h 4926824"/>
                <a:gd name="connsiteX1-359" fmla="*/ 2063629 w 2063629"/>
                <a:gd name="connsiteY1-360" fmla="*/ 160401 h 4926824"/>
                <a:gd name="connsiteX2-361" fmla="*/ 1464554 w 2063629"/>
                <a:gd name="connsiteY2-362" fmla="*/ 546484 h 4926824"/>
                <a:gd name="connsiteX3-363" fmla="*/ 1470904 w 2063629"/>
                <a:gd name="connsiteY3-364" fmla="*/ 4108648 h 4926824"/>
                <a:gd name="connsiteX4-365" fmla="*/ 2242 w 2063629"/>
                <a:gd name="connsiteY4-366" fmla="*/ 4681602 h 4926824"/>
                <a:gd name="connsiteX5-367" fmla="*/ 655383 w 2063629"/>
                <a:gd name="connsiteY5-368" fmla="*/ 4172148 h 4926824"/>
                <a:gd name="connsiteX6-369" fmla="*/ 655383 w 2063629"/>
                <a:gd name="connsiteY6-370" fmla="*/ 749684 h 4926824"/>
                <a:gd name="connsiteX0-371" fmla="*/ 636333 w 2063629"/>
                <a:gd name="connsiteY0-372" fmla="*/ 795790 h 4890380"/>
                <a:gd name="connsiteX1-373" fmla="*/ 2063629 w 2063629"/>
                <a:gd name="connsiteY1-374" fmla="*/ 123957 h 4890380"/>
                <a:gd name="connsiteX2-375" fmla="*/ 1464554 w 2063629"/>
                <a:gd name="connsiteY2-376" fmla="*/ 510040 h 4890380"/>
                <a:gd name="connsiteX3-377" fmla="*/ 1470904 w 2063629"/>
                <a:gd name="connsiteY3-378" fmla="*/ 4072204 h 4890380"/>
                <a:gd name="connsiteX4-379" fmla="*/ 2242 w 2063629"/>
                <a:gd name="connsiteY4-380" fmla="*/ 4645158 h 4890380"/>
                <a:gd name="connsiteX5-381" fmla="*/ 655383 w 2063629"/>
                <a:gd name="connsiteY5-382" fmla="*/ 4135704 h 4890380"/>
                <a:gd name="connsiteX6-383" fmla="*/ 636333 w 2063629"/>
                <a:gd name="connsiteY6-384" fmla="*/ 795790 h 4890380"/>
                <a:gd name="connsiteX0-385" fmla="*/ 636333 w 2063629"/>
                <a:gd name="connsiteY0-386" fmla="*/ 823566 h 4918156"/>
                <a:gd name="connsiteX1-387" fmla="*/ 2063629 w 2063629"/>
                <a:gd name="connsiteY1-388" fmla="*/ 151733 h 4918156"/>
                <a:gd name="connsiteX2-389" fmla="*/ 1464554 w 2063629"/>
                <a:gd name="connsiteY2-390" fmla="*/ 537816 h 4918156"/>
                <a:gd name="connsiteX3-391" fmla="*/ 1470904 w 2063629"/>
                <a:gd name="connsiteY3-392" fmla="*/ 4099980 h 4918156"/>
                <a:gd name="connsiteX4-393" fmla="*/ 2242 w 2063629"/>
                <a:gd name="connsiteY4-394" fmla="*/ 4672934 h 4918156"/>
                <a:gd name="connsiteX5-395" fmla="*/ 655383 w 2063629"/>
                <a:gd name="connsiteY5-396" fmla="*/ 4163480 h 4918156"/>
                <a:gd name="connsiteX6-397" fmla="*/ 636333 w 2063629"/>
                <a:gd name="connsiteY6-398" fmla="*/ 823566 h 4918156"/>
                <a:gd name="connsiteX0-399" fmla="*/ 636333 w 2063629"/>
                <a:gd name="connsiteY0-400" fmla="*/ 823566 h 4921345"/>
                <a:gd name="connsiteX1-401" fmla="*/ 2063629 w 2063629"/>
                <a:gd name="connsiteY1-402" fmla="*/ 151733 h 4921345"/>
                <a:gd name="connsiteX2-403" fmla="*/ 1464554 w 2063629"/>
                <a:gd name="connsiteY2-404" fmla="*/ 537816 h 4921345"/>
                <a:gd name="connsiteX3-405" fmla="*/ 1464554 w 2063629"/>
                <a:gd name="connsiteY3-406" fmla="*/ 4106330 h 4921345"/>
                <a:gd name="connsiteX4-407" fmla="*/ 2242 w 2063629"/>
                <a:gd name="connsiteY4-408" fmla="*/ 4672934 h 4921345"/>
                <a:gd name="connsiteX5-409" fmla="*/ 655383 w 2063629"/>
                <a:gd name="connsiteY5-410" fmla="*/ 4163480 h 4921345"/>
                <a:gd name="connsiteX6-411" fmla="*/ 636333 w 2063629"/>
                <a:gd name="connsiteY6-412" fmla="*/ 823566 h 4921345"/>
                <a:gd name="connsiteX0-413" fmla="*/ 636333 w 2063629"/>
                <a:gd name="connsiteY0-414" fmla="*/ 823566 h 4909443"/>
                <a:gd name="connsiteX1-415" fmla="*/ 2063629 w 2063629"/>
                <a:gd name="connsiteY1-416" fmla="*/ 151733 h 4909443"/>
                <a:gd name="connsiteX2-417" fmla="*/ 1464554 w 2063629"/>
                <a:gd name="connsiteY2-418" fmla="*/ 537816 h 4909443"/>
                <a:gd name="connsiteX3-419" fmla="*/ 1464554 w 2063629"/>
                <a:gd name="connsiteY3-420" fmla="*/ 4106330 h 4909443"/>
                <a:gd name="connsiteX4-421" fmla="*/ 2242 w 2063629"/>
                <a:gd name="connsiteY4-422" fmla="*/ 4672934 h 4909443"/>
                <a:gd name="connsiteX5-423" fmla="*/ 655383 w 2063629"/>
                <a:gd name="connsiteY5-424" fmla="*/ 4163480 h 4909443"/>
                <a:gd name="connsiteX6-425" fmla="*/ 636333 w 2063629"/>
                <a:gd name="connsiteY6-426" fmla="*/ 823566 h 4909443"/>
                <a:gd name="connsiteX0-427" fmla="*/ 636333 w 2025529"/>
                <a:gd name="connsiteY0-428" fmla="*/ 823566 h 4909443"/>
                <a:gd name="connsiteX1-429" fmla="*/ 2025529 w 2025529"/>
                <a:gd name="connsiteY1-430" fmla="*/ 151733 h 4909443"/>
                <a:gd name="connsiteX2-431" fmla="*/ 1464554 w 2025529"/>
                <a:gd name="connsiteY2-432" fmla="*/ 537816 h 4909443"/>
                <a:gd name="connsiteX3-433" fmla="*/ 1464554 w 2025529"/>
                <a:gd name="connsiteY3-434" fmla="*/ 4106330 h 4909443"/>
                <a:gd name="connsiteX4-435" fmla="*/ 2242 w 2025529"/>
                <a:gd name="connsiteY4-436" fmla="*/ 4672934 h 4909443"/>
                <a:gd name="connsiteX5-437" fmla="*/ 655383 w 2025529"/>
                <a:gd name="connsiteY5-438" fmla="*/ 4163480 h 4909443"/>
                <a:gd name="connsiteX6-439" fmla="*/ 636333 w 2025529"/>
                <a:gd name="connsiteY6-440" fmla="*/ 823566 h 4909443"/>
                <a:gd name="connsiteX0-441" fmla="*/ 636333 w 2025529"/>
                <a:gd name="connsiteY0-442" fmla="*/ 838891 h 4924768"/>
                <a:gd name="connsiteX1-443" fmla="*/ 2025529 w 2025529"/>
                <a:gd name="connsiteY1-444" fmla="*/ 167058 h 4924768"/>
                <a:gd name="connsiteX2-445" fmla="*/ 1464554 w 2025529"/>
                <a:gd name="connsiteY2-446" fmla="*/ 553141 h 4924768"/>
                <a:gd name="connsiteX3-447" fmla="*/ 1464554 w 2025529"/>
                <a:gd name="connsiteY3-448" fmla="*/ 4121655 h 4924768"/>
                <a:gd name="connsiteX4-449" fmla="*/ 2242 w 2025529"/>
                <a:gd name="connsiteY4-450" fmla="*/ 4688259 h 4924768"/>
                <a:gd name="connsiteX5-451" fmla="*/ 655383 w 2025529"/>
                <a:gd name="connsiteY5-452" fmla="*/ 4178805 h 4924768"/>
                <a:gd name="connsiteX6-453" fmla="*/ 636333 w 2025529"/>
                <a:gd name="connsiteY6-454" fmla="*/ 838891 h 4924768"/>
                <a:gd name="connsiteX0-455" fmla="*/ 636333 w 2025529"/>
                <a:gd name="connsiteY0-456" fmla="*/ 838891 h 4924768"/>
                <a:gd name="connsiteX1-457" fmla="*/ 2025529 w 2025529"/>
                <a:gd name="connsiteY1-458" fmla="*/ 167058 h 4924768"/>
                <a:gd name="connsiteX2-459" fmla="*/ 1464554 w 2025529"/>
                <a:gd name="connsiteY2-460" fmla="*/ 553141 h 4924768"/>
                <a:gd name="connsiteX3-461" fmla="*/ 1464554 w 2025529"/>
                <a:gd name="connsiteY3-462" fmla="*/ 4121655 h 4924768"/>
                <a:gd name="connsiteX4-463" fmla="*/ 2242 w 2025529"/>
                <a:gd name="connsiteY4-464" fmla="*/ 4688259 h 4924768"/>
                <a:gd name="connsiteX5-465" fmla="*/ 655383 w 2025529"/>
                <a:gd name="connsiteY5-466" fmla="*/ 4178805 h 4924768"/>
                <a:gd name="connsiteX6-467" fmla="*/ 636333 w 2025529"/>
                <a:gd name="connsiteY6-468" fmla="*/ 838891 h 4924768"/>
                <a:gd name="connsiteX0-469" fmla="*/ 636333 w 2025529"/>
                <a:gd name="connsiteY0-470" fmla="*/ 838891 h 4924768"/>
                <a:gd name="connsiteX1-471" fmla="*/ 2025529 w 2025529"/>
                <a:gd name="connsiteY1-472" fmla="*/ 167058 h 4924768"/>
                <a:gd name="connsiteX2-473" fmla="*/ 1464554 w 2025529"/>
                <a:gd name="connsiteY2-474" fmla="*/ 553141 h 4924768"/>
                <a:gd name="connsiteX3-475" fmla="*/ 1464554 w 2025529"/>
                <a:gd name="connsiteY3-476" fmla="*/ 4121655 h 4924768"/>
                <a:gd name="connsiteX4-477" fmla="*/ 2242 w 2025529"/>
                <a:gd name="connsiteY4-478" fmla="*/ 4688259 h 4924768"/>
                <a:gd name="connsiteX5-479" fmla="*/ 655383 w 2025529"/>
                <a:gd name="connsiteY5-480" fmla="*/ 4178805 h 4924768"/>
                <a:gd name="connsiteX6-481" fmla="*/ 636333 w 2025529"/>
                <a:gd name="connsiteY6-482" fmla="*/ 838891 h 4924768"/>
                <a:gd name="connsiteX0-483" fmla="*/ 629983 w 2025529"/>
                <a:gd name="connsiteY0-484" fmla="*/ 831773 h 4930350"/>
                <a:gd name="connsiteX1-485" fmla="*/ 2025529 w 2025529"/>
                <a:gd name="connsiteY1-486" fmla="*/ 172640 h 4930350"/>
                <a:gd name="connsiteX2-487" fmla="*/ 1464554 w 2025529"/>
                <a:gd name="connsiteY2-488" fmla="*/ 558723 h 4930350"/>
                <a:gd name="connsiteX3-489" fmla="*/ 1464554 w 2025529"/>
                <a:gd name="connsiteY3-490" fmla="*/ 4127237 h 4930350"/>
                <a:gd name="connsiteX4-491" fmla="*/ 2242 w 2025529"/>
                <a:gd name="connsiteY4-492" fmla="*/ 4693841 h 4930350"/>
                <a:gd name="connsiteX5-493" fmla="*/ 655383 w 2025529"/>
                <a:gd name="connsiteY5-494" fmla="*/ 4184387 h 4930350"/>
                <a:gd name="connsiteX6-495" fmla="*/ 629983 w 2025529"/>
                <a:gd name="connsiteY6-496" fmla="*/ 831773 h 4930350"/>
                <a:gd name="connsiteX0-497" fmla="*/ 629983 w 2025529"/>
                <a:gd name="connsiteY0-498" fmla="*/ 838892 h 4924769"/>
                <a:gd name="connsiteX1-499" fmla="*/ 2025529 w 2025529"/>
                <a:gd name="connsiteY1-500" fmla="*/ 167059 h 4924769"/>
                <a:gd name="connsiteX2-501" fmla="*/ 1464554 w 2025529"/>
                <a:gd name="connsiteY2-502" fmla="*/ 553142 h 4924769"/>
                <a:gd name="connsiteX3-503" fmla="*/ 1464554 w 2025529"/>
                <a:gd name="connsiteY3-504" fmla="*/ 4121656 h 4924769"/>
                <a:gd name="connsiteX4-505" fmla="*/ 2242 w 2025529"/>
                <a:gd name="connsiteY4-506" fmla="*/ 4688260 h 4924769"/>
                <a:gd name="connsiteX5-507" fmla="*/ 655383 w 2025529"/>
                <a:gd name="connsiteY5-508" fmla="*/ 4178806 h 4924769"/>
                <a:gd name="connsiteX6-509" fmla="*/ 629983 w 2025529"/>
                <a:gd name="connsiteY6-510" fmla="*/ 838892 h 4924769"/>
                <a:gd name="connsiteX0-511" fmla="*/ 629983 w 2025529"/>
                <a:gd name="connsiteY0-512" fmla="*/ 821906 h 4907783"/>
                <a:gd name="connsiteX1-513" fmla="*/ 2025529 w 2025529"/>
                <a:gd name="connsiteY1-514" fmla="*/ 150073 h 4907783"/>
                <a:gd name="connsiteX2-515" fmla="*/ 1464554 w 2025529"/>
                <a:gd name="connsiteY2-516" fmla="*/ 536156 h 4907783"/>
                <a:gd name="connsiteX3-517" fmla="*/ 1464554 w 2025529"/>
                <a:gd name="connsiteY3-518" fmla="*/ 4104670 h 4907783"/>
                <a:gd name="connsiteX4-519" fmla="*/ 2242 w 2025529"/>
                <a:gd name="connsiteY4-520" fmla="*/ 4671274 h 4907783"/>
                <a:gd name="connsiteX5-521" fmla="*/ 655383 w 2025529"/>
                <a:gd name="connsiteY5-522" fmla="*/ 4161820 h 4907783"/>
                <a:gd name="connsiteX6-523" fmla="*/ 629983 w 2025529"/>
                <a:gd name="connsiteY6-524" fmla="*/ 821906 h 4907783"/>
                <a:gd name="connsiteX0-525" fmla="*/ 636333 w 2025529"/>
                <a:gd name="connsiteY0-526" fmla="*/ 864432 h 4880459"/>
                <a:gd name="connsiteX1-527" fmla="*/ 2025529 w 2025529"/>
                <a:gd name="connsiteY1-528" fmla="*/ 122749 h 4880459"/>
                <a:gd name="connsiteX2-529" fmla="*/ 1464554 w 2025529"/>
                <a:gd name="connsiteY2-530" fmla="*/ 508832 h 4880459"/>
                <a:gd name="connsiteX3-531" fmla="*/ 1464554 w 2025529"/>
                <a:gd name="connsiteY3-532" fmla="*/ 4077346 h 4880459"/>
                <a:gd name="connsiteX4-533" fmla="*/ 2242 w 2025529"/>
                <a:gd name="connsiteY4-534" fmla="*/ 4643950 h 4880459"/>
                <a:gd name="connsiteX5-535" fmla="*/ 655383 w 2025529"/>
                <a:gd name="connsiteY5-536" fmla="*/ 4134496 h 4880459"/>
                <a:gd name="connsiteX6-537" fmla="*/ 636333 w 2025529"/>
                <a:gd name="connsiteY6-538" fmla="*/ 864432 h 4880459"/>
                <a:gd name="connsiteX0-539" fmla="*/ 636333 w 2025529"/>
                <a:gd name="connsiteY0-540" fmla="*/ 900258 h 4916285"/>
                <a:gd name="connsiteX1-541" fmla="*/ 2025529 w 2025529"/>
                <a:gd name="connsiteY1-542" fmla="*/ 158575 h 4916285"/>
                <a:gd name="connsiteX2-543" fmla="*/ 1464554 w 2025529"/>
                <a:gd name="connsiteY2-544" fmla="*/ 544658 h 4916285"/>
                <a:gd name="connsiteX3-545" fmla="*/ 1464554 w 2025529"/>
                <a:gd name="connsiteY3-546" fmla="*/ 4113172 h 4916285"/>
                <a:gd name="connsiteX4-547" fmla="*/ 2242 w 2025529"/>
                <a:gd name="connsiteY4-548" fmla="*/ 4679776 h 4916285"/>
                <a:gd name="connsiteX5-549" fmla="*/ 655383 w 2025529"/>
                <a:gd name="connsiteY5-550" fmla="*/ 4170322 h 4916285"/>
                <a:gd name="connsiteX6-551" fmla="*/ 636333 w 2025529"/>
                <a:gd name="connsiteY6-552" fmla="*/ 900258 h 4916285"/>
                <a:gd name="connsiteX0-553" fmla="*/ 636333 w 2025529"/>
                <a:gd name="connsiteY0-554" fmla="*/ 945812 h 4961839"/>
                <a:gd name="connsiteX1-555" fmla="*/ 2025529 w 2025529"/>
                <a:gd name="connsiteY1-556" fmla="*/ 204129 h 4961839"/>
                <a:gd name="connsiteX2-557" fmla="*/ 1464554 w 2025529"/>
                <a:gd name="connsiteY2-558" fmla="*/ 590212 h 4961839"/>
                <a:gd name="connsiteX3-559" fmla="*/ 1464554 w 2025529"/>
                <a:gd name="connsiteY3-560" fmla="*/ 4158726 h 4961839"/>
                <a:gd name="connsiteX4-561" fmla="*/ 2242 w 2025529"/>
                <a:gd name="connsiteY4-562" fmla="*/ 4725330 h 4961839"/>
                <a:gd name="connsiteX5-563" fmla="*/ 655383 w 2025529"/>
                <a:gd name="connsiteY5-564" fmla="*/ 4215876 h 4961839"/>
                <a:gd name="connsiteX6-565" fmla="*/ 636333 w 2025529"/>
                <a:gd name="connsiteY6-566" fmla="*/ 945812 h 4961839"/>
                <a:gd name="connsiteX0-567" fmla="*/ 636333 w 2027750"/>
                <a:gd name="connsiteY0-568" fmla="*/ 911220 h 4927247"/>
                <a:gd name="connsiteX1-569" fmla="*/ 2025529 w 2027750"/>
                <a:gd name="connsiteY1-570" fmla="*/ 169537 h 4927247"/>
                <a:gd name="connsiteX2-571" fmla="*/ 1464554 w 2027750"/>
                <a:gd name="connsiteY2-572" fmla="*/ 555620 h 4927247"/>
                <a:gd name="connsiteX3-573" fmla="*/ 1464554 w 2027750"/>
                <a:gd name="connsiteY3-574" fmla="*/ 4124134 h 4927247"/>
                <a:gd name="connsiteX4-575" fmla="*/ 2242 w 2027750"/>
                <a:gd name="connsiteY4-576" fmla="*/ 4690738 h 4927247"/>
                <a:gd name="connsiteX5-577" fmla="*/ 655383 w 2027750"/>
                <a:gd name="connsiteY5-578" fmla="*/ 4181284 h 4927247"/>
                <a:gd name="connsiteX6-579" fmla="*/ 636333 w 2027750"/>
                <a:gd name="connsiteY6-580" fmla="*/ 911220 h 4927247"/>
                <a:gd name="connsiteX0-581" fmla="*/ 636333 w 2027722"/>
                <a:gd name="connsiteY0-582" fmla="*/ 832593 h 4848620"/>
                <a:gd name="connsiteX1-583" fmla="*/ 2025529 w 2027722"/>
                <a:gd name="connsiteY1-584" fmla="*/ 90910 h 4848620"/>
                <a:gd name="connsiteX2-585" fmla="*/ 1464554 w 2027722"/>
                <a:gd name="connsiteY2-586" fmla="*/ 476993 h 4848620"/>
                <a:gd name="connsiteX3-587" fmla="*/ 1464554 w 2027722"/>
                <a:gd name="connsiteY3-588" fmla="*/ 4045507 h 4848620"/>
                <a:gd name="connsiteX4-589" fmla="*/ 2242 w 2027722"/>
                <a:gd name="connsiteY4-590" fmla="*/ 4612111 h 4848620"/>
                <a:gd name="connsiteX5-591" fmla="*/ 655383 w 2027722"/>
                <a:gd name="connsiteY5-592" fmla="*/ 4102657 h 4848620"/>
                <a:gd name="connsiteX6-593" fmla="*/ 636333 w 2027722"/>
                <a:gd name="connsiteY6-594" fmla="*/ 832593 h 4848620"/>
                <a:gd name="connsiteX0-595" fmla="*/ 636333 w 2027722"/>
                <a:gd name="connsiteY0-596" fmla="*/ 832593 h 4848620"/>
                <a:gd name="connsiteX1-597" fmla="*/ 2025529 w 2027722"/>
                <a:gd name="connsiteY1-598" fmla="*/ 90910 h 4848620"/>
                <a:gd name="connsiteX2-599" fmla="*/ 1464554 w 2027722"/>
                <a:gd name="connsiteY2-600" fmla="*/ 476993 h 4848620"/>
                <a:gd name="connsiteX3-601" fmla="*/ 1464554 w 2027722"/>
                <a:gd name="connsiteY3-602" fmla="*/ 4045507 h 4848620"/>
                <a:gd name="connsiteX4-603" fmla="*/ 2242 w 2027722"/>
                <a:gd name="connsiteY4-604" fmla="*/ 4612111 h 4848620"/>
                <a:gd name="connsiteX5-605" fmla="*/ 655383 w 2027722"/>
                <a:gd name="connsiteY5-606" fmla="*/ 4102657 h 4848620"/>
                <a:gd name="connsiteX6-607" fmla="*/ 636333 w 2027722"/>
                <a:gd name="connsiteY6-608" fmla="*/ 832593 h 4848620"/>
                <a:gd name="connsiteX0-609" fmla="*/ 636333 w 2025529"/>
                <a:gd name="connsiteY0-610" fmla="*/ 900024 h 4916051"/>
                <a:gd name="connsiteX1-611" fmla="*/ 2025529 w 2025529"/>
                <a:gd name="connsiteY1-612" fmla="*/ 158341 h 4916051"/>
                <a:gd name="connsiteX2-613" fmla="*/ 1464554 w 2025529"/>
                <a:gd name="connsiteY2-614" fmla="*/ 544424 h 4916051"/>
                <a:gd name="connsiteX3-615" fmla="*/ 1464554 w 2025529"/>
                <a:gd name="connsiteY3-616" fmla="*/ 4112938 h 4916051"/>
                <a:gd name="connsiteX4-617" fmla="*/ 2242 w 2025529"/>
                <a:gd name="connsiteY4-618" fmla="*/ 4679542 h 4916051"/>
                <a:gd name="connsiteX5-619" fmla="*/ 655383 w 2025529"/>
                <a:gd name="connsiteY5-620" fmla="*/ 4170088 h 4916051"/>
                <a:gd name="connsiteX6-621" fmla="*/ 636333 w 2025529"/>
                <a:gd name="connsiteY6-622" fmla="*/ 900024 h 4916051"/>
                <a:gd name="connsiteX0-623" fmla="*/ 636333 w 2025529"/>
                <a:gd name="connsiteY0-624" fmla="*/ 900024 h 4916051"/>
                <a:gd name="connsiteX1-625" fmla="*/ 2025529 w 2025529"/>
                <a:gd name="connsiteY1-626" fmla="*/ 158341 h 4916051"/>
                <a:gd name="connsiteX2-627" fmla="*/ 1464554 w 2025529"/>
                <a:gd name="connsiteY2-628" fmla="*/ 544424 h 4916051"/>
                <a:gd name="connsiteX3-629" fmla="*/ 1464554 w 2025529"/>
                <a:gd name="connsiteY3-630" fmla="*/ 4112938 h 4916051"/>
                <a:gd name="connsiteX4-631" fmla="*/ 2242 w 2025529"/>
                <a:gd name="connsiteY4-632" fmla="*/ 4679542 h 4916051"/>
                <a:gd name="connsiteX5-633" fmla="*/ 655383 w 2025529"/>
                <a:gd name="connsiteY5-634" fmla="*/ 4170088 h 4916051"/>
                <a:gd name="connsiteX6-635" fmla="*/ 636333 w 2025529"/>
                <a:gd name="connsiteY6-636" fmla="*/ 900024 h 4916051"/>
                <a:gd name="connsiteX0-637" fmla="*/ 636333 w 2025529"/>
                <a:gd name="connsiteY0-638" fmla="*/ 900024 h 4916051"/>
                <a:gd name="connsiteX1-639" fmla="*/ 2025529 w 2025529"/>
                <a:gd name="connsiteY1-640" fmla="*/ 158341 h 4916051"/>
                <a:gd name="connsiteX2-641" fmla="*/ 1464554 w 2025529"/>
                <a:gd name="connsiteY2-642" fmla="*/ 665074 h 4916051"/>
                <a:gd name="connsiteX3-643" fmla="*/ 1464554 w 2025529"/>
                <a:gd name="connsiteY3-644" fmla="*/ 4112938 h 4916051"/>
                <a:gd name="connsiteX4-645" fmla="*/ 2242 w 2025529"/>
                <a:gd name="connsiteY4-646" fmla="*/ 4679542 h 4916051"/>
                <a:gd name="connsiteX5-647" fmla="*/ 655383 w 2025529"/>
                <a:gd name="connsiteY5-648" fmla="*/ 4170088 h 4916051"/>
                <a:gd name="connsiteX6-649" fmla="*/ 636333 w 2025529"/>
                <a:gd name="connsiteY6-650" fmla="*/ 900024 h 4916051"/>
                <a:gd name="connsiteX0-651" fmla="*/ 636333 w 2025529"/>
                <a:gd name="connsiteY0-652" fmla="*/ 900024 h 4916051"/>
                <a:gd name="connsiteX1-653" fmla="*/ 2025529 w 2025529"/>
                <a:gd name="connsiteY1-654" fmla="*/ 158341 h 4916051"/>
                <a:gd name="connsiteX2-655" fmla="*/ 1458204 w 2025529"/>
                <a:gd name="connsiteY2-656" fmla="*/ 677774 h 4916051"/>
                <a:gd name="connsiteX3-657" fmla="*/ 1464554 w 2025529"/>
                <a:gd name="connsiteY3-658" fmla="*/ 4112938 h 4916051"/>
                <a:gd name="connsiteX4-659" fmla="*/ 2242 w 2025529"/>
                <a:gd name="connsiteY4-660" fmla="*/ 4679542 h 4916051"/>
                <a:gd name="connsiteX5-661" fmla="*/ 655383 w 2025529"/>
                <a:gd name="connsiteY5-662" fmla="*/ 4170088 h 4916051"/>
                <a:gd name="connsiteX6-663" fmla="*/ 636333 w 2025529"/>
                <a:gd name="connsiteY6-664" fmla="*/ 900024 h 4916051"/>
                <a:gd name="connsiteX0-665" fmla="*/ 636333 w 2025529"/>
                <a:gd name="connsiteY0-666" fmla="*/ 900024 h 4916051"/>
                <a:gd name="connsiteX1-667" fmla="*/ 2025529 w 2025529"/>
                <a:gd name="connsiteY1-668" fmla="*/ 158341 h 4916051"/>
                <a:gd name="connsiteX2-669" fmla="*/ 1458204 w 2025529"/>
                <a:gd name="connsiteY2-670" fmla="*/ 677774 h 4916051"/>
                <a:gd name="connsiteX3-671" fmla="*/ 1464554 w 2025529"/>
                <a:gd name="connsiteY3-672" fmla="*/ 4112938 h 4916051"/>
                <a:gd name="connsiteX4-673" fmla="*/ 2242 w 2025529"/>
                <a:gd name="connsiteY4-674" fmla="*/ 4679542 h 4916051"/>
                <a:gd name="connsiteX5-675" fmla="*/ 655383 w 2025529"/>
                <a:gd name="connsiteY5-676" fmla="*/ 4170088 h 4916051"/>
                <a:gd name="connsiteX6-677" fmla="*/ 636333 w 2025529"/>
                <a:gd name="connsiteY6-678" fmla="*/ 900024 h 4916051"/>
                <a:gd name="connsiteX0-679" fmla="*/ 636333 w 2025529"/>
                <a:gd name="connsiteY0-680" fmla="*/ 880186 h 4896213"/>
                <a:gd name="connsiteX1-681" fmla="*/ 2025529 w 2025529"/>
                <a:gd name="connsiteY1-682" fmla="*/ 138503 h 4896213"/>
                <a:gd name="connsiteX2-683" fmla="*/ 1458204 w 2025529"/>
                <a:gd name="connsiteY2-684" fmla="*/ 657936 h 4896213"/>
                <a:gd name="connsiteX3-685" fmla="*/ 1464554 w 2025529"/>
                <a:gd name="connsiteY3-686" fmla="*/ 4093100 h 4896213"/>
                <a:gd name="connsiteX4-687" fmla="*/ 2242 w 2025529"/>
                <a:gd name="connsiteY4-688" fmla="*/ 4659704 h 4896213"/>
                <a:gd name="connsiteX5-689" fmla="*/ 655383 w 2025529"/>
                <a:gd name="connsiteY5-690" fmla="*/ 4150250 h 4896213"/>
                <a:gd name="connsiteX6-691" fmla="*/ 636333 w 2025529"/>
                <a:gd name="connsiteY6-692" fmla="*/ 880186 h 4896213"/>
                <a:gd name="connsiteX0-693" fmla="*/ 636333 w 2025529"/>
                <a:gd name="connsiteY0-694" fmla="*/ 880186 h 4896213"/>
                <a:gd name="connsiteX1-695" fmla="*/ 2025529 w 2025529"/>
                <a:gd name="connsiteY1-696" fmla="*/ 138503 h 4896213"/>
                <a:gd name="connsiteX2-697" fmla="*/ 1458204 w 2025529"/>
                <a:gd name="connsiteY2-698" fmla="*/ 657936 h 4896213"/>
                <a:gd name="connsiteX3-699" fmla="*/ 1464554 w 2025529"/>
                <a:gd name="connsiteY3-700" fmla="*/ 4093100 h 4896213"/>
                <a:gd name="connsiteX4-701" fmla="*/ 2242 w 2025529"/>
                <a:gd name="connsiteY4-702" fmla="*/ 4659704 h 4896213"/>
                <a:gd name="connsiteX5-703" fmla="*/ 655383 w 2025529"/>
                <a:gd name="connsiteY5-704" fmla="*/ 4150250 h 4896213"/>
                <a:gd name="connsiteX6-705" fmla="*/ 636333 w 2025529"/>
                <a:gd name="connsiteY6-706" fmla="*/ 880186 h 4896213"/>
                <a:gd name="connsiteX0-707" fmla="*/ 636333 w 2025529"/>
                <a:gd name="connsiteY0-708" fmla="*/ 880186 h 4896213"/>
                <a:gd name="connsiteX1-709" fmla="*/ 2025529 w 2025529"/>
                <a:gd name="connsiteY1-710" fmla="*/ 138503 h 4896213"/>
                <a:gd name="connsiteX2-711" fmla="*/ 1458204 w 2025529"/>
                <a:gd name="connsiteY2-712" fmla="*/ 657936 h 4896213"/>
                <a:gd name="connsiteX3-713" fmla="*/ 1464554 w 2025529"/>
                <a:gd name="connsiteY3-714" fmla="*/ 4093100 h 4896213"/>
                <a:gd name="connsiteX4-715" fmla="*/ 2242 w 2025529"/>
                <a:gd name="connsiteY4-716" fmla="*/ 4659704 h 4896213"/>
                <a:gd name="connsiteX5-717" fmla="*/ 655383 w 2025529"/>
                <a:gd name="connsiteY5-718" fmla="*/ 4150250 h 4896213"/>
                <a:gd name="connsiteX6-719" fmla="*/ 636333 w 2025529"/>
                <a:gd name="connsiteY6-720" fmla="*/ 880186 h 4896213"/>
                <a:gd name="connsiteX0-721" fmla="*/ 636333 w 2025529"/>
                <a:gd name="connsiteY0-722" fmla="*/ 880186 h 4896213"/>
                <a:gd name="connsiteX1-723" fmla="*/ 2025529 w 2025529"/>
                <a:gd name="connsiteY1-724" fmla="*/ 138503 h 4896213"/>
                <a:gd name="connsiteX2-725" fmla="*/ 1458204 w 2025529"/>
                <a:gd name="connsiteY2-726" fmla="*/ 657936 h 4896213"/>
                <a:gd name="connsiteX3-727" fmla="*/ 1464554 w 2025529"/>
                <a:gd name="connsiteY3-728" fmla="*/ 4093100 h 4896213"/>
                <a:gd name="connsiteX4-729" fmla="*/ 2242 w 2025529"/>
                <a:gd name="connsiteY4-730" fmla="*/ 4659704 h 4896213"/>
                <a:gd name="connsiteX5-731" fmla="*/ 655383 w 2025529"/>
                <a:gd name="connsiteY5-732" fmla="*/ 4150250 h 4896213"/>
                <a:gd name="connsiteX6-733" fmla="*/ 636333 w 2025529"/>
                <a:gd name="connsiteY6-734" fmla="*/ 880186 h 4896213"/>
                <a:gd name="connsiteX0-735" fmla="*/ 636333 w 2025529"/>
                <a:gd name="connsiteY0-736" fmla="*/ 880186 h 4896213"/>
                <a:gd name="connsiteX1-737" fmla="*/ 2025529 w 2025529"/>
                <a:gd name="connsiteY1-738" fmla="*/ 138503 h 4896213"/>
                <a:gd name="connsiteX2-739" fmla="*/ 1458204 w 2025529"/>
                <a:gd name="connsiteY2-740" fmla="*/ 657936 h 4896213"/>
                <a:gd name="connsiteX3-741" fmla="*/ 1464554 w 2025529"/>
                <a:gd name="connsiteY3-742" fmla="*/ 4093100 h 4896213"/>
                <a:gd name="connsiteX4-743" fmla="*/ 2242 w 2025529"/>
                <a:gd name="connsiteY4-744" fmla="*/ 4659704 h 4896213"/>
                <a:gd name="connsiteX5-745" fmla="*/ 655383 w 2025529"/>
                <a:gd name="connsiteY5-746" fmla="*/ 4150250 h 4896213"/>
                <a:gd name="connsiteX6-747" fmla="*/ 636333 w 2025529"/>
                <a:gd name="connsiteY6-748" fmla="*/ 880186 h 4896213"/>
                <a:gd name="connsiteX0-749" fmla="*/ 636333 w 2025529"/>
                <a:gd name="connsiteY0-750" fmla="*/ 880186 h 4896213"/>
                <a:gd name="connsiteX1-751" fmla="*/ 2025529 w 2025529"/>
                <a:gd name="connsiteY1-752" fmla="*/ 138503 h 4896213"/>
                <a:gd name="connsiteX2-753" fmla="*/ 1458204 w 2025529"/>
                <a:gd name="connsiteY2-754" fmla="*/ 657936 h 4896213"/>
                <a:gd name="connsiteX3-755" fmla="*/ 1464554 w 2025529"/>
                <a:gd name="connsiteY3-756" fmla="*/ 4093100 h 4896213"/>
                <a:gd name="connsiteX4-757" fmla="*/ 2242 w 2025529"/>
                <a:gd name="connsiteY4-758" fmla="*/ 4659704 h 4896213"/>
                <a:gd name="connsiteX5-759" fmla="*/ 655383 w 2025529"/>
                <a:gd name="connsiteY5-760" fmla="*/ 4150250 h 4896213"/>
                <a:gd name="connsiteX6-761" fmla="*/ 636333 w 2025529"/>
                <a:gd name="connsiteY6-762" fmla="*/ 880186 h 4896213"/>
                <a:gd name="connsiteX0-763" fmla="*/ 636333 w 2025529"/>
                <a:gd name="connsiteY0-764" fmla="*/ 880186 h 4944558"/>
                <a:gd name="connsiteX1-765" fmla="*/ 2025529 w 2025529"/>
                <a:gd name="connsiteY1-766" fmla="*/ 138503 h 4944558"/>
                <a:gd name="connsiteX2-767" fmla="*/ 1458204 w 2025529"/>
                <a:gd name="connsiteY2-768" fmla="*/ 657936 h 4944558"/>
                <a:gd name="connsiteX3-769" fmla="*/ 1464554 w 2025529"/>
                <a:gd name="connsiteY3-770" fmla="*/ 4093100 h 4944558"/>
                <a:gd name="connsiteX4-771" fmla="*/ 2242 w 2025529"/>
                <a:gd name="connsiteY4-772" fmla="*/ 4659704 h 4944558"/>
                <a:gd name="connsiteX5-773" fmla="*/ 655383 w 2025529"/>
                <a:gd name="connsiteY5-774" fmla="*/ 4150250 h 4944558"/>
                <a:gd name="connsiteX6-775" fmla="*/ 636333 w 2025529"/>
                <a:gd name="connsiteY6-776" fmla="*/ 880186 h 4944558"/>
                <a:gd name="connsiteX0-777" fmla="*/ 636333 w 2025529"/>
                <a:gd name="connsiteY0-778" fmla="*/ 880186 h 5015614"/>
                <a:gd name="connsiteX1-779" fmla="*/ 2025529 w 2025529"/>
                <a:gd name="connsiteY1-780" fmla="*/ 138503 h 5015614"/>
                <a:gd name="connsiteX2-781" fmla="*/ 1458204 w 2025529"/>
                <a:gd name="connsiteY2-782" fmla="*/ 657936 h 5015614"/>
                <a:gd name="connsiteX3-783" fmla="*/ 1464554 w 2025529"/>
                <a:gd name="connsiteY3-784" fmla="*/ 4093100 h 5015614"/>
                <a:gd name="connsiteX4-785" fmla="*/ 2242 w 2025529"/>
                <a:gd name="connsiteY4-786" fmla="*/ 4659704 h 5015614"/>
                <a:gd name="connsiteX5-787" fmla="*/ 655383 w 2025529"/>
                <a:gd name="connsiteY5-788" fmla="*/ 4150250 h 5015614"/>
                <a:gd name="connsiteX6-789" fmla="*/ 636333 w 2025529"/>
                <a:gd name="connsiteY6-790" fmla="*/ 880186 h 5015614"/>
                <a:gd name="connsiteX0-791" fmla="*/ 636333 w 2025529"/>
                <a:gd name="connsiteY0-792" fmla="*/ 880186 h 4800902"/>
                <a:gd name="connsiteX1-793" fmla="*/ 2025529 w 2025529"/>
                <a:gd name="connsiteY1-794" fmla="*/ 138503 h 4800902"/>
                <a:gd name="connsiteX2-795" fmla="*/ 1458204 w 2025529"/>
                <a:gd name="connsiteY2-796" fmla="*/ 657936 h 4800902"/>
                <a:gd name="connsiteX3-797" fmla="*/ 1464554 w 2025529"/>
                <a:gd name="connsiteY3-798" fmla="*/ 4093100 h 4800902"/>
                <a:gd name="connsiteX4-799" fmla="*/ 2242 w 2025529"/>
                <a:gd name="connsiteY4-800" fmla="*/ 4659704 h 4800902"/>
                <a:gd name="connsiteX5-801" fmla="*/ 655383 w 2025529"/>
                <a:gd name="connsiteY5-802" fmla="*/ 4150250 h 4800902"/>
                <a:gd name="connsiteX6-803" fmla="*/ 636333 w 2025529"/>
                <a:gd name="connsiteY6-804" fmla="*/ 880186 h 4800902"/>
                <a:gd name="connsiteX0-805" fmla="*/ 636333 w 2025529"/>
                <a:gd name="connsiteY0-806" fmla="*/ 880186 h 4910204"/>
                <a:gd name="connsiteX1-807" fmla="*/ 2025529 w 2025529"/>
                <a:gd name="connsiteY1-808" fmla="*/ 138503 h 4910204"/>
                <a:gd name="connsiteX2-809" fmla="*/ 1458204 w 2025529"/>
                <a:gd name="connsiteY2-810" fmla="*/ 657936 h 4910204"/>
                <a:gd name="connsiteX3-811" fmla="*/ 1464554 w 2025529"/>
                <a:gd name="connsiteY3-812" fmla="*/ 4093100 h 4910204"/>
                <a:gd name="connsiteX4-813" fmla="*/ 2242 w 2025529"/>
                <a:gd name="connsiteY4-814" fmla="*/ 4659704 h 4910204"/>
                <a:gd name="connsiteX5-815" fmla="*/ 655383 w 2025529"/>
                <a:gd name="connsiteY5-816" fmla="*/ 4150250 h 4910204"/>
                <a:gd name="connsiteX6-817" fmla="*/ 636333 w 2025529"/>
                <a:gd name="connsiteY6-818" fmla="*/ 880186 h 4910204"/>
                <a:gd name="connsiteX0-819" fmla="*/ 636333 w 2025529"/>
                <a:gd name="connsiteY0-820" fmla="*/ 880186 h 4916546"/>
                <a:gd name="connsiteX1-821" fmla="*/ 2025529 w 2025529"/>
                <a:gd name="connsiteY1-822" fmla="*/ 138503 h 4916546"/>
                <a:gd name="connsiteX2-823" fmla="*/ 1458204 w 2025529"/>
                <a:gd name="connsiteY2-824" fmla="*/ 657936 h 4916546"/>
                <a:gd name="connsiteX3-825" fmla="*/ 1464554 w 2025529"/>
                <a:gd name="connsiteY3-826" fmla="*/ 4093100 h 4916546"/>
                <a:gd name="connsiteX4-827" fmla="*/ 2242 w 2025529"/>
                <a:gd name="connsiteY4-828" fmla="*/ 4659704 h 4916546"/>
                <a:gd name="connsiteX5-829" fmla="*/ 655383 w 2025529"/>
                <a:gd name="connsiteY5-830" fmla="*/ 4150250 h 4916546"/>
                <a:gd name="connsiteX6-831" fmla="*/ 636333 w 2025529"/>
                <a:gd name="connsiteY6-832" fmla="*/ 880186 h 4916546"/>
                <a:gd name="connsiteX0-833" fmla="*/ 636333 w 2025529"/>
                <a:gd name="connsiteY0-834" fmla="*/ 880186 h 4913731"/>
                <a:gd name="connsiteX1-835" fmla="*/ 2025529 w 2025529"/>
                <a:gd name="connsiteY1-836" fmla="*/ 138503 h 4913731"/>
                <a:gd name="connsiteX2-837" fmla="*/ 1458204 w 2025529"/>
                <a:gd name="connsiteY2-838" fmla="*/ 657936 h 4913731"/>
                <a:gd name="connsiteX3-839" fmla="*/ 1464554 w 2025529"/>
                <a:gd name="connsiteY3-840" fmla="*/ 4093100 h 4913731"/>
                <a:gd name="connsiteX4-841" fmla="*/ 2242 w 2025529"/>
                <a:gd name="connsiteY4-842" fmla="*/ 4659704 h 4913731"/>
                <a:gd name="connsiteX5-843" fmla="*/ 655383 w 2025529"/>
                <a:gd name="connsiteY5-844" fmla="*/ 4150250 h 4913731"/>
                <a:gd name="connsiteX6-845" fmla="*/ 636333 w 2025529"/>
                <a:gd name="connsiteY6-846" fmla="*/ 880186 h 4913731"/>
                <a:gd name="connsiteX0-847" fmla="*/ 636333 w 2025529"/>
                <a:gd name="connsiteY0-848" fmla="*/ 880186 h 4895593"/>
                <a:gd name="connsiteX1-849" fmla="*/ 2025529 w 2025529"/>
                <a:gd name="connsiteY1-850" fmla="*/ 138503 h 4895593"/>
                <a:gd name="connsiteX2-851" fmla="*/ 1458204 w 2025529"/>
                <a:gd name="connsiteY2-852" fmla="*/ 657936 h 4895593"/>
                <a:gd name="connsiteX3-853" fmla="*/ 1470904 w 2025529"/>
                <a:gd name="connsiteY3-854" fmla="*/ 4010550 h 4895593"/>
                <a:gd name="connsiteX4-855" fmla="*/ 2242 w 2025529"/>
                <a:gd name="connsiteY4-856" fmla="*/ 4659704 h 4895593"/>
                <a:gd name="connsiteX5-857" fmla="*/ 655383 w 2025529"/>
                <a:gd name="connsiteY5-858" fmla="*/ 4150250 h 4895593"/>
                <a:gd name="connsiteX6-859" fmla="*/ 636333 w 2025529"/>
                <a:gd name="connsiteY6-860" fmla="*/ 880186 h 4895593"/>
                <a:gd name="connsiteX0-861" fmla="*/ 636333 w 2025529"/>
                <a:gd name="connsiteY0-862" fmla="*/ 880186 h 4917918"/>
                <a:gd name="connsiteX1-863" fmla="*/ 2025529 w 2025529"/>
                <a:gd name="connsiteY1-864" fmla="*/ 138503 h 4917918"/>
                <a:gd name="connsiteX2-865" fmla="*/ 1458204 w 2025529"/>
                <a:gd name="connsiteY2-866" fmla="*/ 657936 h 4917918"/>
                <a:gd name="connsiteX3-867" fmla="*/ 1470904 w 2025529"/>
                <a:gd name="connsiteY3-868" fmla="*/ 4010550 h 4917918"/>
                <a:gd name="connsiteX4-869" fmla="*/ 2242 w 2025529"/>
                <a:gd name="connsiteY4-870" fmla="*/ 4659704 h 4917918"/>
                <a:gd name="connsiteX5-871" fmla="*/ 655383 w 2025529"/>
                <a:gd name="connsiteY5-872" fmla="*/ 4150250 h 4917918"/>
                <a:gd name="connsiteX6-873" fmla="*/ 636333 w 2025529"/>
                <a:gd name="connsiteY6-874" fmla="*/ 880186 h 4917918"/>
                <a:gd name="connsiteX0-875" fmla="*/ 644042 w 2025529"/>
                <a:gd name="connsiteY0-876" fmla="*/ 1704986 h 4804531"/>
                <a:gd name="connsiteX1-877" fmla="*/ 2025529 w 2025529"/>
                <a:gd name="connsiteY1-878" fmla="*/ 25116 h 4804531"/>
                <a:gd name="connsiteX2-879" fmla="*/ 1458204 w 2025529"/>
                <a:gd name="connsiteY2-880" fmla="*/ 544549 h 4804531"/>
                <a:gd name="connsiteX3-881" fmla="*/ 1470904 w 2025529"/>
                <a:gd name="connsiteY3-882" fmla="*/ 3897163 h 4804531"/>
                <a:gd name="connsiteX4-883" fmla="*/ 2242 w 2025529"/>
                <a:gd name="connsiteY4-884" fmla="*/ 4546317 h 4804531"/>
                <a:gd name="connsiteX5-885" fmla="*/ 655383 w 2025529"/>
                <a:gd name="connsiteY5-886" fmla="*/ 4036863 h 4804531"/>
                <a:gd name="connsiteX6-887" fmla="*/ 644042 w 2025529"/>
                <a:gd name="connsiteY6-888" fmla="*/ 1704986 h 4804531"/>
                <a:gd name="connsiteX0-889" fmla="*/ 644042 w 2025529"/>
                <a:gd name="connsiteY0-890" fmla="*/ 1704986 h 4804531"/>
                <a:gd name="connsiteX1-891" fmla="*/ 2025529 w 2025529"/>
                <a:gd name="connsiteY1-892" fmla="*/ 25116 h 4804531"/>
                <a:gd name="connsiteX2-893" fmla="*/ 1458204 w 2025529"/>
                <a:gd name="connsiteY2-894" fmla="*/ 544549 h 4804531"/>
                <a:gd name="connsiteX3-895" fmla="*/ 1470904 w 2025529"/>
                <a:gd name="connsiteY3-896" fmla="*/ 3897163 h 4804531"/>
                <a:gd name="connsiteX4-897" fmla="*/ 2242 w 2025529"/>
                <a:gd name="connsiteY4-898" fmla="*/ 4546317 h 4804531"/>
                <a:gd name="connsiteX5-899" fmla="*/ 655383 w 2025529"/>
                <a:gd name="connsiteY5-900" fmla="*/ 4036863 h 4804531"/>
                <a:gd name="connsiteX6-901" fmla="*/ 644042 w 2025529"/>
                <a:gd name="connsiteY6-902" fmla="*/ 1704986 h 4804531"/>
                <a:gd name="connsiteX0-903" fmla="*/ 644042 w 2025529"/>
                <a:gd name="connsiteY0-904" fmla="*/ 1798557 h 4898102"/>
                <a:gd name="connsiteX1-905" fmla="*/ 2025529 w 2025529"/>
                <a:gd name="connsiteY1-906" fmla="*/ 118687 h 4898102"/>
                <a:gd name="connsiteX2-907" fmla="*/ 1458204 w 2025529"/>
                <a:gd name="connsiteY2-908" fmla="*/ 638120 h 4898102"/>
                <a:gd name="connsiteX3-909" fmla="*/ 1470904 w 2025529"/>
                <a:gd name="connsiteY3-910" fmla="*/ 3990734 h 4898102"/>
                <a:gd name="connsiteX4-911" fmla="*/ 2242 w 2025529"/>
                <a:gd name="connsiteY4-912" fmla="*/ 4639888 h 4898102"/>
                <a:gd name="connsiteX5-913" fmla="*/ 655383 w 2025529"/>
                <a:gd name="connsiteY5-914" fmla="*/ 4130434 h 4898102"/>
                <a:gd name="connsiteX6-915" fmla="*/ 644042 w 2025529"/>
                <a:gd name="connsiteY6-916" fmla="*/ 1798557 h 4898102"/>
                <a:gd name="connsiteX0-917" fmla="*/ 644042 w 2025529"/>
                <a:gd name="connsiteY0-918" fmla="*/ 1798557 h 4898102"/>
                <a:gd name="connsiteX1-919" fmla="*/ 2025529 w 2025529"/>
                <a:gd name="connsiteY1-920" fmla="*/ 118687 h 4898102"/>
                <a:gd name="connsiteX2-921" fmla="*/ 1473623 w 2025529"/>
                <a:gd name="connsiteY2-922" fmla="*/ 1319063 h 4898102"/>
                <a:gd name="connsiteX3-923" fmla="*/ 1470904 w 2025529"/>
                <a:gd name="connsiteY3-924" fmla="*/ 3990734 h 4898102"/>
                <a:gd name="connsiteX4-925" fmla="*/ 2242 w 2025529"/>
                <a:gd name="connsiteY4-926" fmla="*/ 4639888 h 4898102"/>
                <a:gd name="connsiteX5-927" fmla="*/ 655383 w 2025529"/>
                <a:gd name="connsiteY5-928" fmla="*/ 4130434 h 4898102"/>
                <a:gd name="connsiteX6-929" fmla="*/ 644042 w 2025529"/>
                <a:gd name="connsiteY6-930" fmla="*/ 1798557 h 4898102"/>
                <a:gd name="connsiteX0-931" fmla="*/ 644042 w 2025529"/>
                <a:gd name="connsiteY0-932" fmla="*/ 1798557 h 4898102"/>
                <a:gd name="connsiteX1-933" fmla="*/ 2025529 w 2025529"/>
                <a:gd name="connsiteY1-934" fmla="*/ 118687 h 4898102"/>
                <a:gd name="connsiteX2-935" fmla="*/ 1473623 w 2025529"/>
                <a:gd name="connsiteY2-936" fmla="*/ 1319063 h 4898102"/>
                <a:gd name="connsiteX3-937" fmla="*/ 1470904 w 2025529"/>
                <a:gd name="connsiteY3-938" fmla="*/ 3990734 h 4898102"/>
                <a:gd name="connsiteX4-939" fmla="*/ 2242 w 2025529"/>
                <a:gd name="connsiteY4-940" fmla="*/ 4639888 h 4898102"/>
                <a:gd name="connsiteX5-941" fmla="*/ 655383 w 2025529"/>
                <a:gd name="connsiteY5-942" fmla="*/ 4130434 h 4898102"/>
                <a:gd name="connsiteX6-943" fmla="*/ 644042 w 2025529"/>
                <a:gd name="connsiteY6-944" fmla="*/ 1798557 h 4898102"/>
                <a:gd name="connsiteX0-945" fmla="*/ 644042 w 2025529"/>
                <a:gd name="connsiteY0-946" fmla="*/ 1798557 h 4898102"/>
                <a:gd name="connsiteX1-947" fmla="*/ 2025529 w 2025529"/>
                <a:gd name="connsiteY1-948" fmla="*/ 118687 h 4898102"/>
                <a:gd name="connsiteX2-949" fmla="*/ 1473623 w 2025529"/>
                <a:gd name="connsiteY2-950" fmla="*/ 1319063 h 4898102"/>
                <a:gd name="connsiteX3-951" fmla="*/ 1470904 w 2025529"/>
                <a:gd name="connsiteY3-952" fmla="*/ 3990734 h 4898102"/>
                <a:gd name="connsiteX4-953" fmla="*/ 2242 w 2025529"/>
                <a:gd name="connsiteY4-954" fmla="*/ 4639888 h 4898102"/>
                <a:gd name="connsiteX5-955" fmla="*/ 655383 w 2025529"/>
                <a:gd name="connsiteY5-956" fmla="*/ 4130434 h 4898102"/>
                <a:gd name="connsiteX6-957" fmla="*/ 644042 w 2025529"/>
                <a:gd name="connsiteY6-958" fmla="*/ 1798557 h 4898102"/>
                <a:gd name="connsiteX0-959" fmla="*/ 644042 w 2025529"/>
                <a:gd name="connsiteY0-960" fmla="*/ 1798557 h 4807792"/>
                <a:gd name="connsiteX1-961" fmla="*/ 2025529 w 2025529"/>
                <a:gd name="connsiteY1-962" fmla="*/ 118687 h 4807792"/>
                <a:gd name="connsiteX2-963" fmla="*/ 1473623 w 2025529"/>
                <a:gd name="connsiteY2-964" fmla="*/ 1319063 h 4807792"/>
                <a:gd name="connsiteX3-965" fmla="*/ 1470904 w 2025529"/>
                <a:gd name="connsiteY3-966" fmla="*/ 3355188 h 4807792"/>
                <a:gd name="connsiteX4-967" fmla="*/ 2242 w 2025529"/>
                <a:gd name="connsiteY4-968" fmla="*/ 4639888 h 4807792"/>
                <a:gd name="connsiteX5-969" fmla="*/ 655383 w 2025529"/>
                <a:gd name="connsiteY5-970" fmla="*/ 4130434 h 4807792"/>
                <a:gd name="connsiteX6-971" fmla="*/ 644042 w 2025529"/>
                <a:gd name="connsiteY6-972" fmla="*/ 1798557 h 4807792"/>
                <a:gd name="connsiteX0-973" fmla="*/ 644042 w 2025529"/>
                <a:gd name="connsiteY0-974" fmla="*/ 1798557 h 4993285"/>
                <a:gd name="connsiteX1-975" fmla="*/ 2025529 w 2025529"/>
                <a:gd name="connsiteY1-976" fmla="*/ 118687 h 4993285"/>
                <a:gd name="connsiteX2-977" fmla="*/ 1473623 w 2025529"/>
                <a:gd name="connsiteY2-978" fmla="*/ 1319063 h 4993285"/>
                <a:gd name="connsiteX3-979" fmla="*/ 1470904 w 2025529"/>
                <a:gd name="connsiteY3-980" fmla="*/ 3355188 h 4993285"/>
                <a:gd name="connsiteX4-981" fmla="*/ 2242 w 2025529"/>
                <a:gd name="connsiteY4-982" fmla="*/ 4639888 h 4993285"/>
                <a:gd name="connsiteX5-983" fmla="*/ 655383 w 2025529"/>
                <a:gd name="connsiteY5-984" fmla="*/ 4130434 h 4993285"/>
                <a:gd name="connsiteX6-985" fmla="*/ 644042 w 2025529"/>
                <a:gd name="connsiteY6-986" fmla="*/ 1798557 h 4993285"/>
                <a:gd name="connsiteX0-987" fmla="*/ 644065 w 2025552"/>
                <a:gd name="connsiteY0-988" fmla="*/ 1798557 h 4993285"/>
                <a:gd name="connsiteX1-989" fmla="*/ 2025552 w 2025552"/>
                <a:gd name="connsiteY1-990" fmla="*/ 118687 h 4993285"/>
                <a:gd name="connsiteX2-991" fmla="*/ 1473646 w 2025552"/>
                <a:gd name="connsiteY2-992" fmla="*/ 1319063 h 4993285"/>
                <a:gd name="connsiteX3-993" fmla="*/ 1470927 w 2025552"/>
                <a:gd name="connsiteY3-994" fmla="*/ 3355188 h 4993285"/>
                <a:gd name="connsiteX4-995" fmla="*/ 2265 w 2025552"/>
                <a:gd name="connsiteY4-996" fmla="*/ 4639888 h 4993285"/>
                <a:gd name="connsiteX5-997" fmla="*/ 647697 w 2025552"/>
                <a:gd name="connsiteY5-998" fmla="*/ 3721868 h 4993285"/>
                <a:gd name="connsiteX6-999" fmla="*/ 644065 w 2025552"/>
                <a:gd name="connsiteY6-1000" fmla="*/ 1798557 h 4993285"/>
                <a:gd name="connsiteX0-1001" fmla="*/ 641800 w 2023287"/>
                <a:gd name="connsiteY0-1002" fmla="*/ 1798557 h 4993285"/>
                <a:gd name="connsiteX1-1003" fmla="*/ 2023287 w 2023287"/>
                <a:gd name="connsiteY1-1004" fmla="*/ 118687 h 4993285"/>
                <a:gd name="connsiteX2-1005" fmla="*/ 1471381 w 2023287"/>
                <a:gd name="connsiteY2-1006" fmla="*/ 1319063 h 4993285"/>
                <a:gd name="connsiteX3-1007" fmla="*/ 1468662 w 2023287"/>
                <a:gd name="connsiteY3-1008" fmla="*/ 3355188 h 4993285"/>
                <a:gd name="connsiteX4-1009" fmla="*/ 0 w 2023287"/>
                <a:gd name="connsiteY4-1010" fmla="*/ 4639888 h 4993285"/>
                <a:gd name="connsiteX5-1011" fmla="*/ 645432 w 2023287"/>
                <a:gd name="connsiteY5-1012" fmla="*/ 3721868 h 4993285"/>
                <a:gd name="connsiteX6-1013" fmla="*/ 641800 w 2023287"/>
                <a:gd name="connsiteY6-1014" fmla="*/ 1798557 h 4993285"/>
                <a:gd name="connsiteX0-1015" fmla="*/ 598436 w 1979923"/>
                <a:gd name="connsiteY0-1016" fmla="*/ 1798557 h 5017844"/>
                <a:gd name="connsiteX1-1017" fmla="*/ 1979923 w 1979923"/>
                <a:gd name="connsiteY1-1018" fmla="*/ 118687 h 5017844"/>
                <a:gd name="connsiteX2-1019" fmla="*/ 1428017 w 1979923"/>
                <a:gd name="connsiteY2-1020" fmla="*/ 1319063 h 5017844"/>
                <a:gd name="connsiteX3-1021" fmla="*/ 1425298 w 1979923"/>
                <a:gd name="connsiteY3-1022" fmla="*/ 3355188 h 5017844"/>
                <a:gd name="connsiteX4-1023" fmla="*/ 0 w 1979923"/>
                <a:gd name="connsiteY4-1024" fmla="*/ 4668260 h 5017844"/>
                <a:gd name="connsiteX5-1025" fmla="*/ 602068 w 1979923"/>
                <a:gd name="connsiteY5-1026" fmla="*/ 3721868 h 5017844"/>
                <a:gd name="connsiteX6-1027" fmla="*/ 598436 w 1979923"/>
                <a:gd name="connsiteY6-1028" fmla="*/ 1798557 h 5017844"/>
                <a:gd name="connsiteX0-1029" fmla="*/ 583982 w 1965469"/>
                <a:gd name="connsiteY0-1030" fmla="*/ 1798557 h 5017842"/>
                <a:gd name="connsiteX1-1031" fmla="*/ 1965469 w 1965469"/>
                <a:gd name="connsiteY1-1032" fmla="*/ 118687 h 5017842"/>
                <a:gd name="connsiteX2-1033" fmla="*/ 1413563 w 1965469"/>
                <a:gd name="connsiteY2-1034" fmla="*/ 1319063 h 5017842"/>
                <a:gd name="connsiteX3-1035" fmla="*/ 1410844 w 1965469"/>
                <a:gd name="connsiteY3-1036" fmla="*/ 3355188 h 5017842"/>
                <a:gd name="connsiteX4-1037" fmla="*/ 0 w 1965469"/>
                <a:gd name="connsiteY4-1038" fmla="*/ 4668260 h 5017842"/>
                <a:gd name="connsiteX5-1039" fmla="*/ 587614 w 1965469"/>
                <a:gd name="connsiteY5-1040" fmla="*/ 3721868 h 5017842"/>
                <a:gd name="connsiteX6-1041" fmla="*/ 583982 w 1965469"/>
                <a:gd name="connsiteY6-1042" fmla="*/ 1798557 h 5017842"/>
                <a:gd name="connsiteX0-1043" fmla="*/ 550253 w 1931740"/>
                <a:gd name="connsiteY0-1044" fmla="*/ 1798557 h 5034259"/>
                <a:gd name="connsiteX1-1045" fmla="*/ 1931740 w 1931740"/>
                <a:gd name="connsiteY1-1046" fmla="*/ 118687 h 5034259"/>
                <a:gd name="connsiteX2-1047" fmla="*/ 1379834 w 1931740"/>
                <a:gd name="connsiteY2-1048" fmla="*/ 1319063 h 5034259"/>
                <a:gd name="connsiteX3-1049" fmla="*/ 1377115 w 1931740"/>
                <a:gd name="connsiteY3-1050" fmla="*/ 3355188 h 5034259"/>
                <a:gd name="connsiteX4-1051" fmla="*/ 0 w 1931740"/>
                <a:gd name="connsiteY4-1052" fmla="*/ 4687175 h 5034259"/>
                <a:gd name="connsiteX5-1053" fmla="*/ 553885 w 1931740"/>
                <a:gd name="connsiteY5-1054" fmla="*/ 3721868 h 5034259"/>
                <a:gd name="connsiteX6-1055" fmla="*/ 550253 w 1931740"/>
                <a:gd name="connsiteY6-1056" fmla="*/ 1798557 h 5034259"/>
                <a:gd name="connsiteX0-1057" fmla="*/ 550253 w 1931740"/>
                <a:gd name="connsiteY0-1058" fmla="*/ 1798557 h 5034257"/>
                <a:gd name="connsiteX1-1059" fmla="*/ 1931740 w 1931740"/>
                <a:gd name="connsiteY1-1060" fmla="*/ 118687 h 5034257"/>
                <a:gd name="connsiteX2-1061" fmla="*/ 1379834 w 1931740"/>
                <a:gd name="connsiteY2-1062" fmla="*/ 1319063 h 5034257"/>
                <a:gd name="connsiteX3-1063" fmla="*/ 1377115 w 1931740"/>
                <a:gd name="connsiteY3-1064" fmla="*/ 3355188 h 5034257"/>
                <a:gd name="connsiteX4-1065" fmla="*/ 0 w 1931740"/>
                <a:gd name="connsiteY4-1066" fmla="*/ 4687175 h 5034257"/>
                <a:gd name="connsiteX5-1067" fmla="*/ 553885 w 1931740"/>
                <a:gd name="connsiteY5-1068" fmla="*/ 3721868 h 5034257"/>
                <a:gd name="connsiteX6-1069" fmla="*/ 550253 w 1931740"/>
                <a:gd name="connsiteY6-1070" fmla="*/ 1798557 h 5034257"/>
                <a:gd name="connsiteX0-1071" fmla="*/ 550253 w 1931740"/>
                <a:gd name="connsiteY0-1072" fmla="*/ 1798557 h 5011243"/>
                <a:gd name="connsiteX1-1073" fmla="*/ 1931740 w 1931740"/>
                <a:gd name="connsiteY1-1074" fmla="*/ 118687 h 5011243"/>
                <a:gd name="connsiteX2-1075" fmla="*/ 1379834 w 1931740"/>
                <a:gd name="connsiteY2-1076" fmla="*/ 1319063 h 5011243"/>
                <a:gd name="connsiteX3-1077" fmla="*/ 1377115 w 1931740"/>
                <a:gd name="connsiteY3-1078" fmla="*/ 3355188 h 5011243"/>
                <a:gd name="connsiteX4-1079" fmla="*/ 0 w 1931740"/>
                <a:gd name="connsiteY4-1080" fmla="*/ 4687175 h 5011243"/>
                <a:gd name="connsiteX5-1081" fmla="*/ 553885 w 1931740"/>
                <a:gd name="connsiteY5-1082" fmla="*/ 3721868 h 5011243"/>
                <a:gd name="connsiteX6-1083" fmla="*/ 550253 w 1931740"/>
                <a:gd name="connsiteY6-1084" fmla="*/ 1798557 h 5011243"/>
                <a:gd name="connsiteX0-1085" fmla="*/ 550253 w 1931740"/>
                <a:gd name="connsiteY0-1086" fmla="*/ 1798557 h 5011243"/>
                <a:gd name="connsiteX1-1087" fmla="*/ 1931740 w 1931740"/>
                <a:gd name="connsiteY1-1088" fmla="*/ 118687 h 5011243"/>
                <a:gd name="connsiteX2-1089" fmla="*/ 1379834 w 1931740"/>
                <a:gd name="connsiteY2-1090" fmla="*/ 1319063 h 5011243"/>
                <a:gd name="connsiteX3-1091" fmla="*/ 1377115 w 1931740"/>
                <a:gd name="connsiteY3-1092" fmla="*/ 3355188 h 5011243"/>
                <a:gd name="connsiteX4-1093" fmla="*/ 0 w 1931740"/>
                <a:gd name="connsiteY4-1094" fmla="*/ 4687175 h 5011243"/>
                <a:gd name="connsiteX5-1095" fmla="*/ 553885 w 1931740"/>
                <a:gd name="connsiteY5-1096" fmla="*/ 3721868 h 5011243"/>
                <a:gd name="connsiteX6-1097" fmla="*/ 550253 w 1931740"/>
                <a:gd name="connsiteY6-1098" fmla="*/ 1798557 h 5011243"/>
                <a:gd name="connsiteX0-1099" fmla="*/ 550253 w 1792009"/>
                <a:gd name="connsiteY0-1100" fmla="*/ 1859766 h 5072452"/>
                <a:gd name="connsiteX1-1101" fmla="*/ 1792009 w 1792009"/>
                <a:gd name="connsiteY1-1102" fmla="*/ 113695 h 5072452"/>
                <a:gd name="connsiteX2-1103" fmla="*/ 1379834 w 1792009"/>
                <a:gd name="connsiteY2-1104" fmla="*/ 1380272 h 5072452"/>
                <a:gd name="connsiteX3-1105" fmla="*/ 1377115 w 1792009"/>
                <a:gd name="connsiteY3-1106" fmla="*/ 3416397 h 5072452"/>
                <a:gd name="connsiteX4-1107" fmla="*/ 0 w 1792009"/>
                <a:gd name="connsiteY4-1108" fmla="*/ 4748384 h 5072452"/>
                <a:gd name="connsiteX5-1109" fmla="*/ 553885 w 1792009"/>
                <a:gd name="connsiteY5-1110" fmla="*/ 3783077 h 5072452"/>
                <a:gd name="connsiteX6-1111" fmla="*/ 550253 w 1792009"/>
                <a:gd name="connsiteY6-1112" fmla="*/ 1859766 h 5072452"/>
                <a:gd name="connsiteX0-1113" fmla="*/ 550253 w 1792009"/>
                <a:gd name="connsiteY0-1114" fmla="*/ 1859768 h 5072454"/>
                <a:gd name="connsiteX1-1115" fmla="*/ 1792009 w 1792009"/>
                <a:gd name="connsiteY1-1116" fmla="*/ 113697 h 5072454"/>
                <a:gd name="connsiteX2-1117" fmla="*/ 1379834 w 1792009"/>
                <a:gd name="connsiteY2-1118" fmla="*/ 1380274 h 5072454"/>
                <a:gd name="connsiteX3-1119" fmla="*/ 1377115 w 1792009"/>
                <a:gd name="connsiteY3-1120" fmla="*/ 3416399 h 5072454"/>
                <a:gd name="connsiteX4-1121" fmla="*/ 0 w 1792009"/>
                <a:gd name="connsiteY4-1122" fmla="*/ 4748386 h 5072454"/>
                <a:gd name="connsiteX5-1123" fmla="*/ 553885 w 1792009"/>
                <a:gd name="connsiteY5-1124" fmla="*/ 3783079 h 5072454"/>
                <a:gd name="connsiteX6-1125" fmla="*/ 550253 w 1792009"/>
                <a:gd name="connsiteY6-1126" fmla="*/ 1859768 h 5072454"/>
                <a:gd name="connsiteX0-1127" fmla="*/ 550253 w 1792009"/>
                <a:gd name="connsiteY0-1128" fmla="*/ 1783462 h 4996148"/>
                <a:gd name="connsiteX1-1129" fmla="*/ 1792009 w 1792009"/>
                <a:gd name="connsiteY1-1130" fmla="*/ 37391 h 4996148"/>
                <a:gd name="connsiteX2-1131" fmla="*/ 1379834 w 1792009"/>
                <a:gd name="connsiteY2-1132" fmla="*/ 1303968 h 4996148"/>
                <a:gd name="connsiteX3-1133" fmla="*/ 1377115 w 1792009"/>
                <a:gd name="connsiteY3-1134" fmla="*/ 3340093 h 4996148"/>
                <a:gd name="connsiteX4-1135" fmla="*/ 0 w 1792009"/>
                <a:gd name="connsiteY4-1136" fmla="*/ 4672080 h 4996148"/>
                <a:gd name="connsiteX5-1137" fmla="*/ 553885 w 1792009"/>
                <a:gd name="connsiteY5-1138" fmla="*/ 3706773 h 4996148"/>
                <a:gd name="connsiteX6-1139" fmla="*/ 550253 w 1792009"/>
                <a:gd name="connsiteY6-1140" fmla="*/ 1783462 h 4996148"/>
                <a:gd name="connsiteX0-1141" fmla="*/ 550253 w 1792009"/>
                <a:gd name="connsiteY0-1142" fmla="*/ 1783462 h 4996148"/>
                <a:gd name="connsiteX1-1143" fmla="*/ 1792009 w 1792009"/>
                <a:gd name="connsiteY1-1144" fmla="*/ 37391 h 4996148"/>
                <a:gd name="connsiteX2-1145" fmla="*/ 1379834 w 1792009"/>
                <a:gd name="connsiteY2-1146" fmla="*/ 1303968 h 4996148"/>
                <a:gd name="connsiteX3-1147" fmla="*/ 1377115 w 1792009"/>
                <a:gd name="connsiteY3-1148" fmla="*/ 3340093 h 4996148"/>
                <a:gd name="connsiteX4-1149" fmla="*/ 0 w 1792009"/>
                <a:gd name="connsiteY4-1150" fmla="*/ 4672080 h 4996148"/>
                <a:gd name="connsiteX5-1151" fmla="*/ 553885 w 1792009"/>
                <a:gd name="connsiteY5-1152" fmla="*/ 3706774 h 4996148"/>
                <a:gd name="connsiteX6-1153" fmla="*/ 550253 w 1792009"/>
                <a:gd name="connsiteY6-1154" fmla="*/ 1783462 h 4996148"/>
                <a:gd name="connsiteX0-1155" fmla="*/ 550253 w 1792009"/>
                <a:gd name="connsiteY0-1156" fmla="*/ 1783462 h 4996148"/>
                <a:gd name="connsiteX1-1157" fmla="*/ 1792009 w 1792009"/>
                <a:gd name="connsiteY1-1158" fmla="*/ 37391 h 4996148"/>
                <a:gd name="connsiteX2-1159" fmla="*/ 1379834 w 1792009"/>
                <a:gd name="connsiteY2-1160" fmla="*/ 1303968 h 4996148"/>
                <a:gd name="connsiteX3-1161" fmla="*/ 1377115 w 1792009"/>
                <a:gd name="connsiteY3-1162" fmla="*/ 3340093 h 4996148"/>
                <a:gd name="connsiteX4-1163" fmla="*/ 0 w 1792009"/>
                <a:gd name="connsiteY4-1164" fmla="*/ 4672080 h 4996148"/>
                <a:gd name="connsiteX5-1165" fmla="*/ 553885 w 1792009"/>
                <a:gd name="connsiteY5-1166" fmla="*/ 3706774 h 4996148"/>
                <a:gd name="connsiteX6-1167" fmla="*/ 550253 w 1792009"/>
                <a:gd name="connsiteY6-1168" fmla="*/ 1783462 h 4996148"/>
                <a:gd name="connsiteX0-1169" fmla="*/ 550253 w 1792009"/>
                <a:gd name="connsiteY0-1170" fmla="*/ 1783462 h 4996148"/>
                <a:gd name="connsiteX1-1171" fmla="*/ 1792009 w 1792009"/>
                <a:gd name="connsiteY1-1172" fmla="*/ 37391 h 4996148"/>
                <a:gd name="connsiteX2-1173" fmla="*/ 1379834 w 1792009"/>
                <a:gd name="connsiteY2-1174" fmla="*/ 1303968 h 4996148"/>
                <a:gd name="connsiteX3-1175" fmla="*/ 1377115 w 1792009"/>
                <a:gd name="connsiteY3-1176" fmla="*/ 3340093 h 4996148"/>
                <a:gd name="connsiteX4-1177" fmla="*/ 0 w 1792009"/>
                <a:gd name="connsiteY4-1178" fmla="*/ 4672080 h 4996148"/>
                <a:gd name="connsiteX5-1179" fmla="*/ 558703 w 1792009"/>
                <a:gd name="connsiteY5-1180" fmla="*/ 3385218 h 4996148"/>
                <a:gd name="connsiteX6-1181" fmla="*/ 550253 w 1792009"/>
                <a:gd name="connsiteY6-1182" fmla="*/ 1783462 h 4996148"/>
                <a:gd name="connsiteX0-1183" fmla="*/ 550253 w 1792009"/>
                <a:gd name="connsiteY0-1184" fmla="*/ 1783462 h 4996148"/>
                <a:gd name="connsiteX1-1185" fmla="*/ 1792009 w 1792009"/>
                <a:gd name="connsiteY1-1186" fmla="*/ 37391 h 4996148"/>
                <a:gd name="connsiteX2-1187" fmla="*/ 1379834 w 1792009"/>
                <a:gd name="connsiteY2-1188" fmla="*/ 1303968 h 4996148"/>
                <a:gd name="connsiteX3-1189" fmla="*/ 1377115 w 1792009"/>
                <a:gd name="connsiteY3-1190" fmla="*/ 3340093 h 4996148"/>
                <a:gd name="connsiteX4-1191" fmla="*/ 0 w 1792009"/>
                <a:gd name="connsiteY4-1192" fmla="*/ 4672080 h 4996148"/>
                <a:gd name="connsiteX5-1193" fmla="*/ 558703 w 1792009"/>
                <a:gd name="connsiteY5-1194" fmla="*/ 3385218 h 4996148"/>
                <a:gd name="connsiteX6-1195" fmla="*/ 550253 w 1792009"/>
                <a:gd name="connsiteY6-1196" fmla="*/ 1783462 h 4996148"/>
                <a:gd name="connsiteX0-1197" fmla="*/ 550253 w 1792009"/>
                <a:gd name="connsiteY0-1198" fmla="*/ 1783462 h 4996148"/>
                <a:gd name="connsiteX1-1199" fmla="*/ 1792009 w 1792009"/>
                <a:gd name="connsiteY1-1200" fmla="*/ 37391 h 4996148"/>
                <a:gd name="connsiteX2-1201" fmla="*/ 1379834 w 1792009"/>
                <a:gd name="connsiteY2-1202" fmla="*/ 1303968 h 4996148"/>
                <a:gd name="connsiteX3-1203" fmla="*/ 1377115 w 1792009"/>
                <a:gd name="connsiteY3-1204" fmla="*/ 3340093 h 4996148"/>
                <a:gd name="connsiteX4-1205" fmla="*/ 0 w 1792009"/>
                <a:gd name="connsiteY4-1206" fmla="*/ 4672080 h 4996148"/>
                <a:gd name="connsiteX5-1207" fmla="*/ 553886 w 1792009"/>
                <a:gd name="connsiteY5-1208" fmla="*/ 2997458 h 4996148"/>
                <a:gd name="connsiteX6-1209" fmla="*/ 550253 w 1792009"/>
                <a:gd name="connsiteY6-1210" fmla="*/ 1783462 h 4996148"/>
                <a:gd name="connsiteX0-1211" fmla="*/ 550253 w 1792009"/>
                <a:gd name="connsiteY0-1212" fmla="*/ 1783462 h 4996148"/>
                <a:gd name="connsiteX1-1213" fmla="*/ 1792009 w 1792009"/>
                <a:gd name="connsiteY1-1214" fmla="*/ 37391 h 4996148"/>
                <a:gd name="connsiteX2-1215" fmla="*/ 1379834 w 1792009"/>
                <a:gd name="connsiteY2-1216" fmla="*/ 1303968 h 4996148"/>
                <a:gd name="connsiteX3-1217" fmla="*/ 1377115 w 1792009"/>
                <a:gd name="connsiteY3-1218" fmla="*/ 3340093 h 4996148"/>
                <a:gd name="connsiteX4-1219" fmla="*/ 0 w 1792009"/>
                <a:gd name="connsiteY4-1220" fmla="*/ 4672080 h 4996148"/>
                <a:gd name="connsiteX5-1221" fmla="*/ 553886 w 1792009"/>
                <a:gd name="connsiteY5-1222" fmla="*/ 2997458 h 4996148"/>
                <a:gd name="connsiteX6-1223" fmla="*/ 550253 w 1792009"/>
                <a:gd name="connsiteY6-1224" fmla="*/ 1783462 h 49961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792009" h="4996148">
                  <a:moveTo>
                    <a:pt x="550253" y="1783462"/>
                  </a:moveTo>
                  <a:cubicBezTo>
                    <a:pt x="544447" y="654433"/>
                    <a:pt x="1024004" y="-190803"/>
                    <a:pt x="1792009" y="37391"/>
                  </a:cubicBezTo>
                  <a:cubicBezTo>
                    <a:pt x="1528895" y="106971"/>
                    <a:pt x="1371307" y="253743"/>
                    <a:pt x="1379834" y="1303968"/>
                  </a:cubicBezTo>
                  <a:cubicBezTo>
                    <a:pt x="1381951" y="2491356"/>
                    <a:pt x="1374998" y="2152705"/>
                    <a:pt x="1377115" y="3340093"/>
                  </a:cubicBezTo>
                  <a:cubicBezTo>
                    <a:pt x="1380563" y="4007206"/>
                    <a:pt x="945902" y="5701830"/>
                    <a:pt x="0" y="4672080"/>
                  </a:cubicBezTo>
                  <a:cubicBezTo>
                    <a:pt x="630711" y="4877308"/>
                    <a:pt x="553886" y="3885356"/>
                    <a:pt x="553886" y="2997458"/>
                  </a:cubicBezTo>
                  <a:cubicBezTo>
                    <a:pt x="550106" y="2220166"/>
                    <a:pt x="554033" y="2560754"/>
                    <a:pt x="550253" y="17834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77" name="任意多边形 42"/>
            <p:cNvSpPr/>
            <p:nvPr/>
          </p:nvSpPr>
          <p:spPr>
            <a:xfrm>
              <a:off x="4461987" y="4703977"/>
              <a:ext cx="898448" cy="438011"/>
            </a:xfrm>
            <a:custGeom>
              <a:avLst/>
              <a:gdLst>
                <a:gd name="connsiteX0" fmla="*/ 1607643 w 1607643"/>
                <a:gd name="connsiteY0" fmla="*/ 5605110 h 5638083"/>
                <a:gd name="connsiteX1" fmla="*/ 1494421 w 1607643"/>
                <a:gd name="connsiteY1" fmla="*/ 5616940 h 5638083"/>
                <a:gd name="connsiteX2" fmla="*/ 1494079 w 1607643"/>
                <a:gd name="connsiteY2" fmla="*/ 5616926 h 5638083"/>
                <a:gd name="connsiteX3" fmla="*/ 296148 w 1607643"/>
                <a:gd name="connsiteY3" fmla="*/ 5054069 h 5638083"/>
                <a:gd name="connsiteX4" fmla="*/ 349485 w 1607643"/>
                <a:gd name="connsiteY4" fmla="*/ 5112438 h 5638083"/>
                <a:gd name="connsiteX5" fmla="*/ 1068920 w 1607643"/>
                <a:gd name="connsiteY5" fmla="*/ 5292143 h 5638083"/>
                <a:gd name="connsiteX6" fmla="*/ 1108421 w 1607643"/>
                <a:gd name="connsiteY6" fmla="*/ 5289943 h 5638083"/>
                <a:gd name="connsiteX7" fmla="*/ 1111650 w 1607643"/>
                <a:gd name="connsiteY7" fmla="*/ 5311693 h 5638083"/>
                <a:gd name="connsiteX8" fmla="*/ 1398643 w 1607643"/>
                <a:gd name="connsiteY8" fmla="*/ 5612995 h 5638083"/>
                <a:gd name="connsiteX9" fmla="*/ 1494079 w 1607643"/>
                <a:gd name="connsiteY9" fmla="*/ 5616926 h 5638083"/>
                <a:gd name="connsiteX10" fmla="*/ 1399568 w 1607643"/>
                <a:gd name="connsiteY10" fmla="*/ 5626759 h 5638083"/>
                <a:gd name="connsiteX11" fmla="*/ 304783 w 1607643"/>
                <a:gd name="connsiteY11" fmla="*/ 5101001 h 5638083"/>
                <a:gd name="connsiteX12" fmla="*/ 903852 w 1607643"/>
                <a:gd name="connsiteY12" fmla="*/ 304110 h 5638083"/>
                <a:gd name="connsiteX13" fmla="*/ 922485 w 1607643"/>
                <a:gd name="connsiteY13" fmla="*/ 328454 h 5638083"/>
                <a:gd name="connsiteX14" fmla="*/ 1090025 w 1607643"/>
                <a:gd name="connsiteY14" fmla="*/ 1085182 h 5638083"/>
                <a:gd name="connsiteX15" fmla="*/ 1102725 w 1607643"/>
                <a:gd name="connsiteY15" fmla="*/ 4437796 h 5638083"/>
                <a:gd name="connsiteX16" fmla="*/ 1091856 w 1607643"/>
                <a:gd name="connsiteY16" fmla="*/ 5128483 h 5638083"/>
                <a:gd name="connsiteX17" fmla="*/ 1097383 w 1607643"/>
                <a:gd name="connsiteY17" fmla="*/ 5206296 h 5638083"/>
                <a:gd name="connsiteX18" fmla="*/ 1057293 w 1607643"/>
                <a:gd name="connsiteY18" fmla="*/ 5171114 h 5638083"/>
                <a:gd name="connsiteX19" fmla="*/ 958085 w 1607643"/>
                <a:gd name="connsiteY19" fmla="*/ 4092820 h 5638083"/>
                <a:gd name="connsiteX20" fmla="*/ 945385 w 1607643"/>
                <a:gd name="connsiteY20" fmla="*/ 740206 h 5638083"/>
                <a:gd name="connsiteX21" fmla="*/ 914223 w 1607643"/>
                <a:gd name="connsiteY21" fmla="*/ 352319 h 5638083"/>
                <a:gd name="connsiteX22" fmla="*/ 91894 w 1607643"/>
                <a:gd name="connsiteY22" fmla="*/ 0 h 5638083"/>
                <a:gd name="connsiteX23" fmla="*/ 112106 w 1607643"/>
                <a:gd name="connsiteY23" fmla="*/ 62263 h 5638083"/>
                <a:gd name="connsiteX24" fmla="*/ 123030 w 1607643"/>
                <a:gd name="connsiteY24" fmla="*/ 168436 h 5638083"/>
                <a:gd name="connsiteX25" fmla="*/ 106869 w 1607643"/>
                <a:gd name="connsiteY25" fmla="*/ 147484 h 5638083"/>
                <a:gd name="connsiteX26" fmla="*/ 0 w 1607643"/>
                <a:gd name="connsiteY26" fmla="*/ 3774 h 5638083"/>
                <a:gd name="connsiteX0-1" fmla="*/ 1607643 w 1607643"/>
                <a:gd name="connsiteY0-2" fmla="*/ 5605110 h 5638083"/>
                <a:gd name="connsiteX1-3" fmla="*/ 1494421 w 1607643"/>
                <a:gd name="connsiteY1-4" fmla="*/ 5616940 h 5638083"/>
                <a:gd name="connsiteX2-5" fmla="*/ 1494079 w 1607643"/>
                <a:gd name="connsiteY2-6" fmla="*/ 5616926 h 5638083"/>
                <a:gd name="connsiteX3-7" fmla="*/ 1607643 w 1607643"/>
                <a:gd name="connsiteY3-8" fmla="*/ 5605110 h 5638083"/>
                <a:gd name="connsiteX4-9" fmla="*/ 296148 w 1607643"/>
                <a:gd name="connsiteY4-10" fmla="*/ 5054069 h 5638083"/>
                <a:gd name="connsiteX5-11" fmla="*/ 349485 w 1607643"/>
                <a:gd name="connsiteY5-12" fmla="*/ 5112438 h 5638083"/>
                <a:gd name="connsiteX6-13" fmla="*/ 1068920 w 1607643"/>
                <a:gd name="connsiteY6-14" fmla="*/ 5292143 h 5638083"/>
                <a:gd name="connsiteX7-15" fmla="*/ 1108421 w 1607643"/>
                <a:gd name="connsiteY7-16" fmla="*/ 5289943 h 5638083"/>
                <a:gd name="connsiteX8-17" fmla="*/ 1111650 w 1607643"/>
                <a:gd name="connsiteY8-18" fmla="*/ 5311693 h 5638083"/>
                <a:gd name="connsiteX9-19" fmla="*/ 1398643 w 1607643"/>
                <a:gd name="connsiteY9-20" fmla="*/ 5612995 h 5638083"/>
                <a:gd name="connsiteX10-21" fmla="*/ 1494079 w 1607643"/>
                <a:gd name="connsiteY10-22" fmla="*/ 5616926 h 5638083"/>
                <a:gd name="connsiteX11-23" fmla="*/ 1399568 w 1607643"/>
                <a:gd name="connsiteY11-24" fmla="*/ 5626759 h 5638083"/>
                <a:gd name="connsiteX12-25" fmla="*/ 304783 w 1607643"/>
                <a:gd name="connsiteY12-26" fmla="*/ 5101001 h 5638083"/>
                <a:gd name="connsiteX13-27" fmla="*/ 296148 w 1607643"/>
                <a:gd name="connsiteY13-28" fmla="*/ 5054069 h 5638083"/>
                <a:gd name="connsiteX14-29" fmla="*/ 903852 w 1607643"/>
                <a:gd name="connsiteY14-30" fmla="*/ 304110 h 5638083"/>
                <a:gd name="connsiteX15-31" fmla="*/ 922485 w 1607643"/>
                <a:gd name="connsiteY15-32" fmla="*/ 328454 h 5638083"/>
                <a:gd name="connsiteX16-33" fmla="*/ 1090025 w 1607643"/>
                <a:gd name="connsiteY16-34" fmla="*/ 1085182 h 5638083"/>
                <a:gd name="connsiteX17-35" fmla="*/ 1102725 w 1607643"/>
                <a:gd name="connsiteY17-36" fmla="*/ 4437796 h 5638083"/>
                <a:gd name="connsiteX18-37" fmla="*/ 1091856 w 1607643"/>
                <a:gd name="connsiteY18-38" fmla="*/ 5128483 h 5638083"/>
                <a:gd name="connsiteX19-39" fmla="*/ 1097383 w 1607643"/>
                <a:gd name="connsiteY19-40" fmla="*/ 5206296 h 5638083"/>
                <a:gd name="connsiteX20-41" fmla="*/ 958085 w 1607643"/>
                <a:gd name="connsiteY20-42" fmla="*/ 4092820 h 5638083"/>
                <a:gd name="connsiteX21-43" fmla="*/ 945385 w 1607643"/>
                <a:gd name="connsiteY21-44" fmla="*/ 740206 h 5638083"/>
                <a:gd name="connsiteX22-45" fmla="*/ 914223 w 1607643"/>
                <a:gd name="connsiteY22-46" fmla="*/ 352319 h 5638083"/>
                <a:gd name="connsiteX23-47" fmla="*/ 903852 w 1607643"/>
                <a:gd name="connsiteY23-48" fmla="*/ 304110 h 5638083"/>
                <a:gd name="connsiteX24-49" fmla="*/ 91894 w 1607643"/>
                <a:gd name="connsiteY24-50" fmla="*/ 0 h 5638083"/>
                <a:gd name="connsiteX25-51" fmla="*/ 112106 w 1607643"/>
                <a:gd name="connsiteY25-52" fmla="*/ 62263 h 5638083"/>
                <a:gd name="connsiteX26-53" fmla="*/ 123030 w 1607643"/>
                <a:gd name="connsiteY26-54" fmla="*/ 168436 h 5638083"/>
                <a:gd name="connsiteX27" fmla="*/ 106869 w 1607643"/>
                <a:gd name="connsiteY27" fmla="*/ 147484 h 5638083"/>
                <a:gd name="connsiteX28" fmla="*/ 0 w 1607643"/>
                <a:gd name="connsiteY28" fmla="*/ 3774 h 5638083"/>
                <a:gd name="connsiteX29" fmla="*/ 91894 w 1607643"/>
                <a:gd name="connsiteY29" fmla="*/ 0 h 5638083"/>
                <a:gd name="connsiteX0-55" fmla="*/ 1607643 w 1607643"/>
                <a:gd name="connsiteY0-56" fmla="*/ 5605110 h 5638083"/>
                <a:gd name="connsiteX1-57" fmla="*/ 1494421 w 1607643"/>
                <a:gd name="connsiteY1-58" fmla="*/ 5616940 h 5638083"/>
                <a:gd name="connsiteX2-59" fmla="*/ 1494079 w 1607643"/>
                <a:gd name="connsiteY2-60" fmla="*/ 5616926 h 5638083"/>
                <a:gd name="connsiteX3-61" fmla="*/ 1607643 w 1607643"/>
                <a:gd name="connsiteY3-62" fmla="*/ 5605110 h 5638083"/>
                <a:gd name="connsiteX4-63" fmla="*/ 296148 w 1607643"/>
                <a:gd name="connsiteY4-64" fmla="*/ 5054069 h 5638083"/>
                <a:gd name="connsiteX5-65" fmla="*/ 349485 w 1607643"/>
                <a:gd name="connsiteY5-66" fmla="*/ 5112438 h 5638083"/>
                <a:gd name="connsiteX6-67" fmla="*/ 1068920 w 1607643"/>
                <a:gd name="connsiteY6-68" fmla="*/ 5292143 h 5638083"/>
                <a:gd name="connsiteX7-69" fmla="*/ 1108421 w 1607643"/>
                <a:gd name="connsiteY7-70" fmla="*/ 5289943 h 5638083"/>
                <a:gd name="connsiteX8-71" fmla="*/ 1111650 w 1607643"/>
                <a:gd name="connsiteY8-72" fmla="*/ 5311693 h 5638083"/>
                <a:gd name="connsiteX9-73" fmla="*/ 1398643 w 1607643"/>
                <a:gd name="connsiteY9-74" fmla="*/ 5612995 h 5638083"/>
                <a:gd name="connsiteX10-75" fmla="*/ 1494079 w 1607643"/>
                <a:gd name="connsiteY10-76" fmla="*/ 5616926 h 5638083"/>
                <a:gd name="connsiteX11-77" fmla="*/ 1399568 w 1607643"/>
                <a:gd name="connsiteY11-78" fmla="*/ 5626759 h 5638083"/>
                <a:gd name="connsiteX12-79" fmla="*/ 304783 w 1607643"/>
                <a:gd name="connsiteY12-80" fmla="*/ 5101001 h 5638083"/>
                <a:gd name="connsiteX13-81" fmla="*/ 296148 w 1607643"/>
                <a:gd name="connsiteY13-82" fmla="*/ 5054069 h 5638083"/>
                <a:gd name="connsiteX14-83" fmla="*/ 903852 w 1607643"/>
                <a:gd name="connsiteY14-84" fmla="*/ 304110 h 5638083"/>
                <a:gd name="connsiteX15-85" fmla="*/ 922485 w 1607643"/>
                <a:gd name="connsiteY15-86" fmla="*/ 328454 h 5638083"/>
                <a:gd name="connsiteX16-87" fmla="*/ 1090025 w 1607643"/>
                <a:gd name="connsiteY16-88" fmla="*/ 1085182 h 5638083"/>
                <a:gd name="connsiteX17-89" fmla="*/ 1102725 w 1607643"/>
                <a:gd name="connsiteY17-90" fmla="*/ 4437796 h 5638083"/>
                <a:gd name="connsiteX18-91" fmla="*/ 1091856 w 1607643"/>
                <a:gd name="connsiteY18-92" fmla="*/ 5128483 h 5638083"/>
                <a:gd name="connsiteX19-93" fmla="*/ 958085 w 1607643"/>
                <a:gd name="connsiteY19-94" fmla="*/ 4092820 h 5638083"/>
                <a:gd name="connsiteX20-95" fmla="*/ 945385 w 1607643"/>
                <a:gd name="connsiteY20-96" fmla="*/ 740206 h 5638083"/>
                <a:gd name="connsiteX21-97" fmla="*/ 914223 w 1607643"/>
                <a:gd name="connsiteY21-98" fmla="*/ 352319 h 5638083"/>
                <a:gd name="connsiteX22-99" fmla="*/ 903852 w 1607643"/>
                <a:gd name="connsiteY22-100" fmla="*/ 304110 h 5638083"/>
                <a:gd name="connsiteX23-101" fmla="*/ 91894 w 1607643"/>
                <a:gd name="connsiteY23-102" fmla="*/ 0 h 5638083"/>
                <a:gd name="connsiteX24-103" fmla="*/ 112106 w 1607643"/>
                <a:gd name="connsiteY24-104" fmla="*/ 62263 h 5638083"/>
                <a:gd name="connsiteX25-105" fmla="*/ 123030 w 1607643"/>
                <a:gd name="connsiteY25-106" fmla="*/ 168436 h 5638083"/>
                <a:gd name="connsiteX26-107" fmla="*/ 106869 w 1607643"/>
                <a:gd name="connsiteY26-108" fmla="*/ 147484 h 5638083"/>
                <a:gd name="connsiteX27-109" fmla="*/ 0 w 1607643"/>
                <a:gd name="connsiteY27-110" fmla="*/ 3774 h 5638083"/>
                <a:gd name="connsiteX28-111" fmla="*/ 91894 w 1607643"/>
                <a:gd name="connsiteY28-112" fmla="*/ 0 h 5638083"/>
                <a:gd name="connsiteX0-113" fmla="*/ 1607643 w 1607643"/>
                <a:gd name="connsiteY0-114" fmla="*/ 5605110 h 5638083"/>
                <a:gd name="connsiteX1-115" fmla="*/ 1494421 w 1607643"/>
                <a:gd name="connsiteY1-116" fmla="*/ 5616940 h 5638083"/>
                <a:gd name="connsiteX2-117" fmla="*/ 1494079 w 1607643"/>
                <a:gd name="connsiteY2-118" fmla="*/ 5616926 h 5638083"/>
                <a:gd name="connsiteX3-119" fmla="*/ 1607643 w 1607643"/>
                <a:gd name="connsiteY3-120" fmla="*/ 5605110 h 5638083"/>
                <a:gd name="connsiteX4-121" fmla="*/ 296148 w 1607643"/>
                <a:gd name="connsiteY4-122" fmla="*/ 5054069 h 5638083"/>
                <a:gd name="connsiteX5-123" fmla="*/ 349485 w 1607643"/>
                <a:gd name="connsiteY5-124" fmla="*/ 5112438 h 5638083"/>
                <a:gd name="connsiteX6-125" fmla="*/ 1068920 w 1607643"/>
                <a:gd name="connsiteY6-126" fmla="*/ 5292143 h 5638083"/>
                <a:gd name="connsiteX7-127" fmla="*/ 1108421 w 1607643"/>
                <a:gd name="connsiteY7-128" fmla="*/ 5289943 h 5638083"/>
                <a:gd name="connsiteX8-129" fmla="*/ 1111650 w 1607643"/>
                <a:gd name="connsiteY8-130" fmla="*/ 5311693 h 5638083"/>
                <a:gd name="connsiteX9-131" fmla="*/ 1398643 w 1607643"/>
                <a:gd name="connsiteY9-132" fmla="*/ 5612995 h 5638083"/>
                <a:gd name="connsiteX10-133" fmla="*/ 1494079 w 1607643"/>
                <a:gd name="connsiteY10-134" fmla="*/ 5616926 h 5638083"/>
                <a:gd name="connsiteX11-135" fmla="*/ 1399568 w 1607643"/>
                <a:gd name="connsiteY11-136" fmla="*/ 5626759 h 5638083"/>
                <a:gd name="connsiteX12-137" fmla="*/ 304783 w 1607643"/>
                <a:gd name="connsiteY12-138" fmla="*/ 5101001 h 5638083"/>
                <a:gd name="connsiteX13-139" fmla="*/ 296148 w 1607643"/>
                <a:gd name="connsiteY13-140" fmla="*/ 5054069 h 5638083"/>
                <a:gd name="connsiteX14-141" fmla="*/ 903852 w 1607643"/>
                <a:gd name="connsiteY14-142" fmla="*/ 304110 h 5638083"/>
                <a:gd name="connsiteX15-143" fmla="*/ 922485 w 1607643"/>
                <a:gd name="connsiteY15-144" fmla="*/ 328454 h 5638083"/>
                <a:gd name="connsiteX16-145" fmla="*/ 1090025 w 1607643"/>
                <a:gd name="connsiteY16-146" fmla="*/ 1085182 h 5638083"/>
                <a:gd name="connsiteX17-147" fmla="*/ 1102725 w 1607643"/>
                <a:gd name="connsiteY17-148" fmla="*/ 4437796 h 5638083"/>
                <a:gd name="connsiteX18-149" fmla="*/ 958085 w 1607643"/>
                <a:gd name="connsiteY18-150" fmla="*/ 4092820 h 5638083"/>
                <a:gd name="connsiteX19-151" fmla="*/ 945385 w 1607643"/>
                <a:gd name="connsiteY19-152" fmla="*/ 740206 h 5638083"/>
                <a:gd name="connsiteX20-153" fmla="*/ 914223 w 1607643"/>
                <a:gd name="connsiteY20-154" fmla="*/ 352319 h 5638083"/>
                <a:gd name="connsiteX21-155" fmla="*/ 903852 w 1607643"/>
                <a:gd name="connsiteY21-156" fmla="*/ 304110 h 5638083"/>
                <a:gd name="connsiteX22-157" fmla="*/ 91894 w 1607643"/>
                <a:gd name="connsiteY22-158" fmla="*/ 0 h 5638083"/>
                <a:gd name="connsiteX23-159" fmla="*/ 112106 w 1607643"/>
                <a:gd name="connsiteY23-160" fmla="*/ 62263 h 5638083"/>
                <a:gd name="connsiteX24-161" fmla="*/ 123030 w 1607643"/>
                <a:gd name="connsiteY24-162" fmla="*/ 168436 h 5638083"/>
                <a:gd name="connsiteX25-163" fmla="*/ 106869 w 1607643"/>
                <a:gd name="connsiteY25-164" fmla="*/ 147484 h 5638083"/>
                <a:gd name="connsiteX26-165" fmla="*/ 0 w 1607643"/>
                <a:gd name="connsiteY26-166" fmla="*/ 3774 h 5638083"/>
                <a:gd name="connsiteX27-167" fmla="*/ 91894 w 1607643"/>
                <a:gd name="connsiteY27-168" fmla="*/ 0 h 5638083"/>
                <a:gd name="connsiteX0-169" fmla="*/ 1607643 w 1607643"/>
                <a:gd name="connsiteY0-170" fmla="*/ 5605110 h 5638083"/>
                <a:gd name="connsiteX1-171" fmla="*/ 1494421 w 1607643"/>
                <a:gd name="connsiteY1-172" fmla="*/ 5616940 h 5638083"/>
                <a:gd name="connsiteX2-173" fmla="*/ 1494079 w 1607643"/>
                <a:gd name="connsiteY2-174" fmla="*/ 5616926 h 5638083"/>
                <a:gd name="connsiteX3-175" fmla="*/ 1607643 w 1607643"/>
                <a:gd name="connsiteY3-176" fmla="*/ 5605110 h 5638083"/>
                <a:gd name="connsiteX4-177" fmla="*/ 296148 w 1607643"/>
                <a:gd name="connsiteY4-178" fmla="*/ 5054069 h 5638083"/>
                <a:gd name="connsiteX5-179" fmla="*/ 349485 w 1607643"/>
                <a:gd name="connsiteY5-180" fmla="*/ 5112438 h 5638083"/>
                <a:gd name="connsiteX6-181" fmla="*/ 1068920 w 1607643"/>
                <a:gd name="connsiteY6-182" fmla="*/ 5292143 h 5638083"/>
                <a:gd name="connsiteX7-183" fmla="*/ 1108421 w 1607643"/>
                <a:gd name="connsiteY7-184" fmla="*/ 5289943 h 5638083"/>
                <a:gd name="connsiteX8-185" fmla="*/ 1111650 w 1607643"/>
                <a:gd name="connsiteY8-186" fmla="*/ 5311693 h 5638083"/>
                <a:gd name="connsiteX9-187" fmla="*/ 1398643 w 1607643"/>
                <a:gd name="connsiteY9-188" fmla="*/ 5612995 h 5638083"/>
                <a:gd name="connsiteX10-189" fmla="*/ 1494079 w 1607643"/>
                <a:gd name="connsiteY10-190" fmla="*/ 5616926 h 5638083"/>
                <a:gd name="connsiteX11-191" fmla="*/ 1399568 w 1607643"/>
                <a:gd name="connsiteY11-192" fmla="*/ 5626759 h 5638083"/>
                <a:gd name="connsiteX12-193" fmla="*/ 304783 w 1607643"/>
                <a:gd name="connsiteY12-194" fmla="*/ 5101001 h 5638083"/>
                <a:gd name="connsiteX13-195" fmla="*/ 296148 w 1607643"/>
                <a:gd name="connsiteY13-196" fmla="*/ 5054069 h 5638083"/>
                <a:gd name="connsiteX14-197" fmla="*/ 903852 w 1607643"/>
                <a:gd name="connsiteY14-198" fmla="*/ 304110 h 5638083"/>
                <a:gd name="connsiteX15-199" fmla="*/ 922485 w 1607643"/>
                <a:gd name="connsiteY15-200" fmla="*/ 328454 h 5638083"/>
                <a:gd name="connsiteX16-201" fmla="*/ 1090025 w 1607643"/>
                <a:gd name="connsiteY16-202" fmla="*/ 1085182 h 5638083"/>
                <a:gd name="connsiteX17-203" fmla="*/ 958085 w 1607643"/>
                <a:gd name="connsiteY17-204" fmla="*/ 4092820 h 5638083"/>
                <a:gd name="connsiteX18-205" fmla="*/ 945385 w 1607643"/>
                <a:gd name="connsiteY18-206" fmla="*/ 740206 h 5638083"/>
                <a:gd name="connsiteX19-207" fmla="*/ 914223 w 1607643"/>
                <a:gd name="connsiteY19-208" fmla="*/ 352319 h 5638083"/>
                <a:gd name="connsiteX20-209" fmla="*/ 903852 w 1607643"/>
                <a:gd name="connsiteY20-210" fmla="*/ 304110 h 5638083"/>
                <a:gd name="connsiteX21-211" fmla="*/ 91894 w 1607643"/>
                <a:gd name="connsiteY21-212" fmla="*/ 0 h 5638083"/>
                <a:gd name="connsiteX22-213" fmla="*/ 112106 w 1607643"/>
                <a:gd name="connsiteY22-214" fmla="*/ 62263 h 5638083"/>
                <a:gd name="connsiteX23-215" fmla="*/ 123030 w 1607643"/>
                <a:gd name="connsiteY23-216" fmla="*/ 168436 h 5638083"/>
                <a:gd name="connsiteX24-217" fmla="*/ 106869 w 1607643"/>
                <a:gd name="connsiteY24-218" fmla="*/ 147484 h 5638083"/>
                <a:gd name="connsiteX25-219" fmla="*/ 0 w 1607643"/>
                <a:gd name="connsiteY25-220" fmla="*/ 3774 h 5638083"/>
                <a:gd name="connsiteX26-221" fmla="*/ 91894 w 1607643"/>
                <a:gd name="connsiteY26-222" fmla="*/ 0 h 5638083"/>
                <a:gd name="connsiteX0-223" fmla="*/ 1607643 w 1607643"/>
                <a:gd name="connsiteY0-224" fmla="*/ 5605110 h 5638083"/>
                <a:gd name="connsiteX1-225" fmla="*/ 1494421 w 1607643"/>
                <a:gd name="connsiteY1-226" fmla="*/ 5616940 h 5638083"/>
                <a:gd name="connsiteX2-227" fmla="*/ 1494079 w 1607643"/>
                <a:gd name="connsiteY2-228" fmla="*/ 5616926 h 5638083"/>
                <a:gd name="connsiteX3-229" fmla="*/ 1607643 w 1607643"/>
                <a:gd name="connsiteY3-230" fmla="*/ 5605110 h 5638083"/>
                <a:gd name="connsiteX4-231" fmla="*/ 296148 w 1607643"/>
                <a:gd name="connsiteY4-232" fmla="*/ 5054069 h 5638083"/>
                <a:gd name="connsiteX5-233" fmla="*/ 349485 w 1607643"/>
                <a:gd name="connsiteY5-234" fmla="*/ 5112438 h 5638083"/>
                <a:gd name="connsiteX6-235" fmla="*/ 1068920 w 1607643"/>
                <a:gd name="connsiteY6-236" fmla="*/ 5292143 h 5638083"/>
                <a:gd name="connsiteX7-237" fmla="*/ 1108421 w 1607643"/>
                <a:gd name="connsiteY7-238" fmla="*/ 5289943 h 5638083"/>
                <a:gd name="connsiteX8-239" fmla="*/ 1111650 w 1607643"/>
                <a:gd name="connsiteY8-240" fmla="*/ 5311693 h 5638083"/>
                <a:gd name="connsiteX9-241" fmla="*/ 1398643 w 1607643"/>
                <a:gd name="connsiteY9-242" fmla="*/ 5612995 h 5638083"/>
                <a:gd name="connsiteX10-243" fmla="*/ 1494079 w 1607643"/>
                <a:gd name="connsiteY10-244" fmla="*/ 5616926 h 5638083"/>
                <a:gd name="connsiteX11-245" fmla="*/ 1399568 w 1607643"/>
                <a:gd name="connsiteY11-246" fmla="*/ 5626759 h 5638083"/>
                <a:gd name="connsiteX12-247" fmla="*/ 304783 w 1607643"/>
                <a:gd name="connsiteY12-248" fmla="*/ 5101001 h 5638083"/>
                <a:gd name="connsiteX13-249" fmla="*/ 296148 w 1607643"/>
                <a:gd name="connsiteY13-250" fmla="*/ 5054069 h 5638083"/>
                <a:gd name="connsiteX14-251" fmla="*/ 903852 w 1607643"/>
                <a:gd name="connsiteY14-252" fmla="*/ 304110 h 5638083"/>
                <a:gd name="connsiteX15-253" fmla="*/ 922485 w 1607643"/>
                <a:gd name="connsiteY15-254" fmla="*/ 328454 h 5638083"/>
                <a:gd name="connsiteX16-255" fmla="*/ 1090025 w 1607643"/>
                <a:gd name="connsiteY16-256" fmla="*/ 1085182 h 5638083"/>
                <a:gd name="connsiteX17-257" fmla="*/ 945385 w 1607643"/>
                <a:gd name="connsiteY17-258" fmla="*/ 740206 h 5638083"/>
                <a:gd name="connsiteX18-259" fmla="*/ 914223 w 1607643"/>
                <a:gd name="connsiteY18-260" fmla="*/ 352319 h 5638083"/>
                <a:gd name="connsiteX19-261" fmla="*/ 903852 w 1607643"/>
                <a:gd name="connsiteY19-262" fmla="*/ 304110 h 5638083"/>
                <a:gd name="connsiteX20-263" fmla="*/ 91894 w 1607643"/>
                <a:gd name="connsiteY20-264" fmla="*/ 0 h 5638083"/>
                <a:gd name="connsiteX21-265" fmla="*/ 112106 w 1607643"/>
                <a:gd name="connsiteY21-266" fmla="*/ 62263 h 5638083"/>
                <a:gd name="connsiteX22-267" fmla="*/ 123030 w 1607643"/>
                <a:gd name="connsiteY22-268" fmla="*/ 168436 h 5638083"/>
                <a:gd name="connsiteX23-269" fmla="*/ 106869 w 1607643"/>
                <a:gd name="connsiteY23-270" fmla="*/ 147484 h 5638083"/>
                <a:gd name="connsiteX24-271" fmla="*/ 0 w 1607643"/>
                <a:gd name="connsiteY24-272" fmla="*/ 3774 h 5638083"/>
                <a:gd name="connsiteX25-273" fmla="*/ 91894 w 1607643"/>
                <a:gd name="connsiteY25-274" fmla="*/ 0 h 5638083"/>
                <a:gd name="connsiteX0-275" fmla="*/ 1607643 w 1607643"/>
                <a:gd name="connsiteY0-276" fmla="*/ 5605110 h 5638083"/>
                <a:gd name="connsiteX1-277" fmla="*/ 1494421 w 1607643"/>
                <a:gd name="connsiteY1-278" fmla="*/ 5616940 h 5638083"/>
                <a:gd name="connsiteX2-279" fmla="*/ 1494079 w 1607643"/>
                <a:gd name="connsiteY2-280" fmla="*/ 5616926 h 5638083"/>
                <a:gd name="connsiteX3-281" fmla="*/ 1607643 w 1607643"/>
                <a:gd name="connsiteY3-282" fmla="*/ 5605110 h 5638083"/>
                <a:gd name="connsiteX4-283" fmla="*/ 296148 w 1607643"/>
                <a:gd name="connsiteY4-284" fmla="*/ 5054069 h 5638083"/>
                <a:gd name="connsiteX5-285" fmla="*/ 349485 w 1607643"/>
                <a:gd name="connsiteY5-286" fmla="*/ 5112438 h 5638083"/>
                <a:gd name="connsiteX6-287" fmla="*/ 1068920 w 1607643"/>
                <a:gd name="connsiteY6-288" fmla="*/ 5292143 h 5638083"/>
                <a:gd name="connsiteX7-289" fmla="*/ 1108421 w 1607643"/>
                <a:gd name="connsiteY7-290" fmla="*/ 5289943 h 5638083"/>
                <a:gd name="connsiteX8-291" fmla="*/ 1111650 w 1607643"/>
                <a:gd name="connsiteY8-292" fmla="*/ 5311693 h 5638083"/>
                <a:gd name="connsiteX9-293" fmla="*/ 1398643 w 1607643"/>
                <a:gd name="connsiteY9-294" fmla="*/ 5612995 h 5638083"/>
                <a:gd name="connsiteX10-295" fmla="*/ 1494079 w 1607643"/>
                <a:gd name="connsiteY10-296" fmla="*/ 5616926 h 5638083"/>
                <a:gd name="connsiteX11-297" fmla="*/ 1399568 w 1607643"/>
                <a:gd name="connsiteY11-298" fmla="*/ 5626759 h 5638083"/>
                <a:gd name="connsiteX12-299" fmla="*/ 304783 w 1607643"/>
                <a:gd name="connsiteY12-300" fmla="*/ 5101001 h 5638083"/>
                <a:gd name="connsiteX13-301" fmla="*/ 296148 w 1607643"/>
                <a:gd name="connsiteY13-302" fmla="*/ 5054069 h 5638083"/>
                <a:gd name="connsiteX14-303" fmla="*/ 903852 w 1607643"/>
                <a:gd name="connsiteY14-304" fmla="*/ 304110 h 5638083"/>
                <a:gd name="connsiteX15-305" fmla="*/ 922485 w 1607643"/>
                <a:gd name="connsiteY15-306" fmla="*/ 328454 h 5638083"/>
                <a:gd name="connsiteX16-307" fmla="*/ 945385 w 1607643"/>
                <a:gd name="connsiteY16-308" fmla="*/ 740206 h 5638083"/>
                <a:gd name="connsiteX17-309" fmla="*/ 914223 w 1607643"/>
                <a:gd name="connsiteY17-310" fmla="*/ 352319 h 5638083"/>
                <a:gd name="connsiteX18-311" fmla="*/ 903852 w 1607643"/>
                <a:gd name="connsiteY18-312" fmla="*/ 304110 h 5638083"/>
                <a:gd name="connsiteX19-313" fmla="*/ 91894 w 1607643"/>
                <a:gd name="connsiteY19-314" fmla="*/ 0 h 5638083"/>
                <a:gd name="connsiteX20-315" fmla="*/ 112106 w 1607643"/>
                <a:gd name="connsiteY20-316" fmla="*/ 62263 h 5638083"/>
                <a:gd name="connsiteX21-317" fmla="*/ 123030 w 1607643"/>
                <a:gd name="connsiteY21-318" fmla="*/ 168436 h 5638083"/>
                <a:gd name="connsiteX22-319" fmla="*/ 106869 w 1607643"/>
                <a:gd name="connsiteY22-320" fmla="*/ 147484 h 5638083"/>
                <a:gd name="connsiteX23-321" fmla="*/ 0 w 1607643"/>
                <a:gd name="connsiteY23-322" fmla="*/ 3774 h 5638083"/>
                <a:gd name="connsiteX24-323" fmla="*/ 91894 w 1607643"/>
                <a:gd name="connsiteY24-324" fmla="*/ 0 h 5638083"/>
                <a:gd name="connsiteX0-325" fmla="*/ 1607643 w 1607643"/>
                <a:gd name="connsiteY0-326" fmla="*/ 5605110 h 5638083"/>
                <a:gd name="connsiteX1-327" fmla="*/ 1494421 w 1607643"/>
                <a:gd name="connsiteY1-328" fmla="*/ 5616940 h 5638083"/>
                <a:gd name="connsiteX2-329" fmla="*/ 1494079 w 1607643"/>
                <a:gd name="connsiteY2-330" fmla="*/ 5616926 h 5638083"/>
                <a:gd name="connsiteX3-331" fmla="*/ 1607643 w 1607643"/>
                <a:gd name="connsiteY3-332" fmla="*/ 5605110 h 5638083"/>
                <a:gd name="connsiteX4-333" fmla="*/ 296148 w 1607643"/>
                <a:gd name="connsiteY4-334" fmla="*/ 5054069 h 5638083"/>
                <a:gd name="connsiteX5-335" fmla="*/ 349485 w 1607643"/>
                <a:gd name="connsiteY5-336" fmla="*/ 5112438 h 5638083"/>
                <a:gd name="connsiteX6-337" fmla="*/ 1068920 w 1607643"/>
                <a:gd name="connsiteY6-338" fmla="*/ 5292143 h 5638083"/>
                <a:gd name="connsiteX7-339" fmla="*/ 1108421 w 1607643"/>
                <a:gd name="connsiteY7-340" fmla="*/ 5289943 h 5638083"/>
                <a:gd name="connsiteX8-341" fmla="*/ 1111650 w 1607643"/>
                <a:gd name="connsiteY8-342" fmla="*/ 5311693 h 5638083"/>
                <a:gd name="connsiteX9-343" fmla="*/ 1398643 w 1607643"/>
                <a:gd name="connsiteY9-344" fmla="*/ 5612995 h 5638083"/>
                <a:gd name="connsiteX10-345" fmla="*/ 1494079 w 1607643"/>
                <a:gd name="connsiteY10-346" fmla="*/ 5616926 h 5638083"/>
                <a:gd name="connsiteX11-347" fmla="*/ 1399568 w 1607643"/>
                <a:gd name="connsiteY11-348" fmla="*/ 5626759 h 5638083"/>
                <a:gd name="connsiteX12-349" fmla="*/ 304783 w 1607643"/>
                <a:gd name="connsiteY12-350" fmla="*/ 5101001 h 5638083"/>
                <a:gd name="connsiteX13-351" fmla="*/ 296148 w 1607643"/>
                <a:gd name="connsiteY13-352" fmla="*/ 5054069 h 5638083"/>
                <a:gd name="connsiteX14-353" fmla="*/ 903852 w 1607643"/>
                <a:gd name="connsiteY14-354" fmla="*/ 304110 h 5638083"/>
                <a:gd name="connsiteX15-355" fmla="*/ 922485 w 1607643"/>
                <a:gd name="connsiteY15-356" fmla="*/ 328454 h 5638083"/>
                <a:gd name="connsiteX16-357" fmla="*/ 914223 w 1607643"/>
                <a:gd name="connsiteY16-358" fmla="*/ 352319 h 5638083"/>
                <a:gd name="connsiteX17-359" fmla="*/ 903852 w 1607643"/>
                <a:gd name="connsiteY17-360" fmla="*/ 304110 h 5638083"/>
                <a:gd name="connsiteX18-361" fmla="*/ 91894 w 1607643"/>
                <a:gd name="connsiteY18-362" fmla="*/ 0 h 5638083"/>
                <a:gd name="connsiteX19-363" fmla="*/ 112106 w 1607643"/>
                <a:gd name="connsiteY19-364" fmla="*/ 62263 h 5638083"/>
                <a:gd name="connsiteX20-365" fmla="*/ 123030 w 1607643"/>
                <a:gd name="connsiteY20-366" fmla="*/ 168436 h 5638083"/>
                <a:gd name="connsiteX21-367" fmla="*/ 106869 w 1607643"/>
                <a:gd name="connsiteY21-368" fmla="*/ 147484 h 5638083"/>
                <a:gd name="connsiteX22-369" fmla="*/ 0 w 1607643"/>
                <a:gd name="connsiteY22-370" fmla="*/ 3774 h 5638083"/>
                <a:gd name="connsiteX23-371" fmla="*/ 91894 w 1607643"/>
                <a:gd name="connsiteY23-372" fmla="*/ 0 h 5638083"/>
                <a:gd name="connsiteX0-373" fmla="*/ 1607643 w 1607643"/>
                <a:gd name="connsiteY0-374" fmla="*/ 5605110 h 5638083"/>
                <a:gd name="connsiteX1-375" fmla="*/ 1494421 w 1607643"/>
                <a:gd name="connsiteY1-376" fmla="*/ 5616940 h 5638083"/>
                <a:gd name="connsiteX2-377" fmla="*/ 1494079 w 1607643"/>
                <a:gd name="connsiteY2-378" fmla="*/ 5616926 h 5638083"/>
                <a:gd name="connsiteX3-379" fmla="*/ 1607643 w 1607643"/>
                <a:gd name="connsiteY3-380" fmla="*/ 5605110 h 5638083"/>
                <a:gd name="connsiteX4-381" fmla="*/ 296148 w 1607643"/>
                <a:gd name="connsiteY4-382" fmla="*/ 5054069 h 5638083"/>
                <a:gd name="connsiteX5-383" fmla="*/ 349485 w 1607643"/>
                <a:gd name="connsiteY5-384" fmla="*/ 5112438 h 5638083"/>
                <a:gd name="connsiteX6-385" fmla="*/ 1068920 w 1607643"/>
                <a:gd name="connsiteY6-386" fmla="*/ 5292143 h 5638083"/>
                <a:gd name="connsiteX7-387" fmla="*/ 1108421 w 1607643"/>
                <a:gd name="connsiteY7-388" fmla="*/ 5289943 h 5638083"/>
                <a:gd name="connsiteX8-389" fmla="*/ 1111650 w 1607643"/>
                <a:gd name="connsiteY8-390" fmla="*/ 5311693 h 5638083"/>
                <a:gd name="connsiteX9-391" fmla="*/ 1398643 w 1607643"/>
                <a:gd name="connsiteY9-392" fmla="*/ 5612995 h 5638083"/>
                <a:gd name="connsiteX10-393" fmla="*/ 1494079 w 1607643"/>
                <a:gd name="connsiteY10-394" fmla="*/ 5616926 h 5638083"/>
                <a:gd name="connsiteX11-395" fmla="*/ 1399568 w 1607643"/>
                <a:gd name="connsiteY11-396" fmla="*/ 5626759 h 5638083"/>
                <a:gd name="connsiteX12-397" fmla="*/ 304783 w 1607643"/>
                <a:gd name="connsiteY12-398" fmla="*/ 5101001 h 5638083"/>
                <a:gd name="connsiteX13-399" fmla="*/ 296148 w 1607643"/>
                <a:gd name="connsiteY13-400" fmla="*/ 5054069 h 5638083"/>
                <a:gd name="connsiteX14-401" fmla="*/ 914223 w 1607643"/>
                <a:gd name="connsiteY14-402" fmla="*/ 352319 h 5638083"/>
                <a:gd name="connsiteX15-403" fmla="*/ 922485 w 1607643"/>
                <a:gd name="connsiteY15-404" fmla="*/ 328454 h 5638083"/>
                <a:gd name="connsiteX16-405" fmla="*/ 914223 w 1607643"/>
                <a:gd name="connsiteY16-406" fmla="*/ 352319 h 5638083"/>
                <a:gd name="connsiteX17-407" fmla="*/ 91894 w 1607643"/>
                <a:gd name="connsiteY17-408" fmla="*/ 0 h 5638083"/>
                <a:gd name="connsiteX18-409" fmla="*/ 112106 w 1607643"/>
                <a:gd name="connsiteY18-410" fmla="*/ 62263 h 5638083"/>
                <a:gd name="connsiteX19-411" fmla="*/ 123030 w 1607643"/>
                <a:gd name="connsiteY19-412" fmla="*/ 168436 h 5638083"/>
                <a:gd name="connsiteX20-413" fmla="*/ 106869 w 1607643"/>
                <a:gd name="connsiteY20-414" fmla="*/ 147484 h 5638083"/>
                <a:gd name="connsiteX21-415" fmla="*/ 0 w 1607643"/>
                <a:gd name="connsiteY21-416" fmla="*/ 3774 h 5638083"/>
                <a:gd name="connsiteX22-417" fmla="*/ 91894 w 1607643"/>
                <a:gd name="connsiteY22-418" fmla="*/ 0 h 5638083"/>
                <a:gd name="connsiteX0-419" fmla="*/ 1607643 w 1607643"/>
                <a:gd name="connsiteY0-420" fmla="*/ 5605110 h 5638083"/>
                <a:gd name="connsiteX1-421" fmla="*/ 1494421 w 1607643"/>
                <a:gd name="connsiteY1-422" fmla="*/ 5616940 h 5638083"/>
                <a:gd name="connsiteX2-423" fmla="*/ 1494079 w 1607643"/>
                <a:gd name="connsiteY2-424" fmla="*/ 5616926 h 5638083"/>
                <a:gd name="connsiteX3-425" fmla="*/ 1607643 w 1607643"/>
                <a:gd name="connsiteY3-426" fmla="*/ 5605110 h 5638083"/>
                <a:gd name="connsiteX4-427" fmla="*/ 296148 w 1607643"/>
                <a:gd name="connsiteY4-428" fmla="*/ 5054069 h 5638083"/>
                <a:gd name="connsiteX5-429" fmla="*/ 349485 w 1607643"/>
                <a:gd name="connsiteY5-430" fmla="*/ 5112438 h 5638083"/>
                <a:gd name="connsiteX6-431" fmla="*/ 1068920 w 1607643"/>
                <a:gd name="connsiteY6-432" fmla="*/ 5292143 h 5638083"/>
                <a:gd name="connsiteX7-433" fmla="*/ 1108421 w 1607643"/>
                <a:gd name="connsiteY7-434" fmla="*/ 5289943 h 5638083"/>
                <a:gd name="connsiteX8-435" fmla="*/ 1111650 w 1607643"/>
                <a:gd name="connsiteY8-436" fmla="*/ 5311693 h 5638083"/>
                <a:gd name="connsiteX9-437" fmla="*/ 1398643 w 1607643"/>
                <a:gd name="connsiteY9-438" fmla="*/ 5612995 h 5638083"/>
                <a:gd name="connsiteX10-439" fmla="*/ 1494079 w 1607643"/>
                <a:gd name="connsiteY10-440" fmla="*/ 5616926 h 5638083"/>
                <a:gd name="connsiteX11-441" fmla="*/ 1399568 w 1607643"/>
                <a:gd name="connsiteY11-442" fmla="*/ 5626759 h 5638083"/>
                <a:gd name="connsiteX12-443" fmla="*/ 304783 w 1607643"/>
                <a:gd name="connsiteY12-444" fmla="*/ 5101001 h 5638083"/>
                <a:gd name="connsiteX13-445" fmla="*/ 296148 w 1607643"/>
                <a:gd name="connsiteY13-446" fmla="*/ 5054069 h 5638083"/>
                <a:gd name="connsiteX14-447" fmla="*/ 91894 w 1607643"/>
                <a:gd name="connsiteY14-448" fmla="*/ 0 h 5638083"/>
                <a:gd name="connsiteX15-449" fmla="*/ 112106 w 1607643"/>
                <a:gd name="connsiteY15-450" fmla="*/ 62263 h 5638083"/>
                <a:gd name="connsiteX16-451" fmla="*/ 123030 w 1607643"/>
                <a:gd name="connsiteY16-452" fmla="*/ 168436 h 5638083"/>
                <a:gd name="connsiteX17-453" fmla="*/ 106869 w 1607643"/>
                <a:gd name="connsiteY17-454" fmla="*/ 147484 h 5638083"/>
                <a:gd name="connsiteX18-455" fmla="*/ 0 w 1607643"/>
                <a:gd name="connsiteY18-456" fmla="*/ 3774 h 5638083"/>
                <a:gd name="connsiteX19-457" fmla="*/ 91894 w 1607643"/>
                <a:gd name="connsiteY19-458" fmla="*/ 0 h 5638083"/>
                <a:gd name="connsiteX0-459" fmla="*/ 1494079 w 1494421"/>
                <a:gd name="connsiteY0-460" fmla="*/ 5616926 h 5638083"/>
                <a:gd name="connsiteX1-461" fmla="*/ 1494421 w 1494421"/>
                <a:gd name="connsiteY1-462" fmla="*/ 5616940 h 5638083"/>
                <a:gd name="connsiteX2-463" fmla="*/ 1494079 w 1494421"/>
                <a:gd name="connsiteY2-464" fmla="*/ 5616926 h 5638083"/>
                <a:gd name="connsiteX3-465" fmla="*/ 296148 w 1494421"/>
                <a:gd name="connsiteY3-466" fmla="*/ 5054069 h 5638083"/>
                <a:gd name="connsiteX4-467" fmla="*/ 349485 w 1494421"/>
                <a:gd name="connsiteY4-468" fmla="*/ 5112438 h 5638083"/>
                <a:gd name="connsiteX5-469" fmla="*/ 1068920 w 1494421"/>
                <a:gd name="connsiteY5-470" fmla="*/ 5292143 h 5638083"/>
                <a:gd name="connsiteX6-471" fmla="*/ 1108421 w 1494421"/>
                <a:gd name="connsiteY6-472" fmla="*/ 5289943 h 5638083"/>
                <a:gd name="connsiteX7-473" fmla="*/ 1111650 w 1494421"/>
                <a:gd name="connsiteY7-474" fmla="*/ 5311693 h 5638083"/>
                <a:gd name="connsiteX8-475" fmla="*/ 1398643 w 1494421"/>
                <a:gd name="connsiteY8-476" fmla="*/ 5612995 h 5638083"/>
                <a:gd name="connsiteX9-477" fmla="*/ 1494079 w 1494421"/>
                <a:gd name="connsiteY9-478" fmla="*/ 5616926 h 5638083"/>
                <a:gd name="connsiteX10-479" fmla="*/ 1399568 w 1494421"/>
                <a:gd name="connsiteY10-480" fmla="*/ 5626759 h 5638083"/>
                <a:gd name="connsiteX11-481" fmla="*/ 304783 w 1494421"/>
                <a:gd name="connsiteY11-482" fmla="*/ 5101001 h 5638083"/>
                <a:gd name="connsiteX12-483" fmla="*/ 296148 w 1494421"/>
                <a:gd name="connsiteY12-484" fmla="*/ 5054069 h 5638083"/>
                <a:gd name="connsiteX13-485" fmla="*/ 91894 w 1494421"/>
                <a:gd name="connsiteY13-486" fmla="*/ 0 h 5638083"/>
                <a:gd name="connsiteX14-487" fmla="*/ 112106 w 1494421"/>
                <a:gd name="connsiteY14-488" fmla="*/ 62263 h 5638083"/>
                <a:gd name="connsiteX15-489" fmla="*/ 123030 w 1494421"/>
                <a:gd name="connsiteY15-490" fmla="*/ 168436 h 5638083"/>
                <a:gd name="connsiteX16-491" fmla="*/ 106869 w 1494421"/>
                <a:gd name="connsiteY16-492" fmla="*/ 147484 h 5638083"/>
                <a:gd name="connsiteX17-493" fmla="*/ 0 w 1494421"/>
                <a:gd name="connsiteY17-494" fmla="*/ 3774 h 5638083"/>
                <a:gd name="connsiteX18-495" fmla="*/ 91894 w 1494421"/>
                <a:gd name="connsiteY18-496" fmla="*/ 0 h 5638083"/>
                <a:gd name="connsiteX0-497" fmla="*/ 1494079 w 1494421"/>
                <a:gd name="connsiteY0-498" fmla="*/ 5616926 h 5638083"/>
                <a:gd name="connsiteX1-499" fmla="*/ 1494421 w 1494421"/>
                <a:gd name="connsiteY1-500" fmla="*/ 5616940 h 5638083"/>
                <a:gd name="connsiteX2-501" fmla="*/ 1494079 w 1494421"/>
                <a:gd name="connsiteY2-502" fmla="*/ 5616926 h 5638083"/>
                <a:gd name="connsiteX3-503" fmla="*/ 296148 w 1494421"/>
                <a:gd name="connsiteY3-504" fmla="*/ 5054069 h 5638083"/>
                <a:gd name="connsiteX4-505" fmla="*/ 349485 w 1494421"/>
                <a:gd name="connsiteY4-506" fmla="*/ 5112438 h 5638083"/>
                <a:gd name="connsiteX5-507" fmla="*/ 1068920 w 1494421"/>
                <a:gd name="connsiteY5-508" fmla="*/ 5292143 h 5638083"/>
                <a:gd name="connsiteX6-509" fmla="*/ 1108421 w 1494421"/>
                <a:gd name="connsiteY6-510" fmla="*/ 5289943 h 5638083"/>
                <a:gd name="connsiteX7-511" fmla="*/ 1111650 w 1494421"/>
                <a:gd name="connsiteY7-512" fmla="*/ 5311693 h 5638083"/>
                <a:gd name="connsiteX8-513" fmla="*/ 1398643 w 1494421"/>
                <a:gd name="connsiteY8-514" fmla="*/ 5612995 h 5638083"/>
                <a:gd name="connsiteX9-515" fmla="*/ 1494079 w 1494421"/>
                <a:gd name="connsiteY9-516" fmla="*/ 5616926 h 5638083"/>
                <a:gd name="connsiteX10-517" fmla="*/ 1399568 w 1494421"/>
                <a:gd name="connsiteY10-518" fmla="*/ 5626759 h 5638083"/>
                <a:gd name="connsiteX11-519" fmla="*/ 304783 w 1494421"/>
                <a:gd name="connsiteY11-520" fmla="*/ 5101001 h 5638083"/>
                <a:gd name="connsiteX12-521" fmla="*/ 296148 w 1494421"/>
                <a:gd name="connsiteY12-522" fmla="*/ 5054069 h 5638083"/>
                <a:gd name="connsiteX13-523" fmla="*/ 91894 w 1494421"/>
                <a:gd name="connsiteY13-524" fmla="*/ 0 h 5638083"/>
                <a:gd name="connsiteX14-525" fmla="*/ 112106 w 1494421"/>
                <a:gd name="connsiteY14-526" fmla="*/ 62263 h 5638083"/>
                <a:gd name="connsiteX15-527" fmla="*/ 123030 w 1494421"/>
                <a:gd name="connsiteY15-528" fmla="*/ 168436 h 5638083"/>
                <a:gd name="connsiteX16-529" fmla="*/ 0 w 1494421"/>
                <a:gd name="connsiteY16-530" fmla="*/ 3774 h 5638083"/>
                <a:gd name="connsiteX17-531" fmla="*/ 91894 w 1494421"/>
                <a:gd name="connsiteY17-532" fmla="*/ 0 h 5638083"/>
                <a:gd name="connsiteX0-533" fmla="*/ 1494079 w 1494421"/>
                <a:gd name="connsiteY0-534" fmla="*/ 5616926 h 5638083"/>
                <a:gd name="connsiteX1-535" fmla="*/ 1494421 w 1494421"/>
                <a:gd name="connsiteY1-536" fmla="*/ 5616940 h 5638083"/>
                <a:gd name="connsiteX2-537" fmla="*/ 1494079 w 1494421"/>
                <a:gd name="connsiteY2-538" fmla="*/ 5616926 h 5638083"/>
                <a:gd name="connsiteX3-539" fmla="*/ 296148 w 1494421"/>
                <a:gd name="connsiteY3-540" fmla="*/ 5054069 h 5638083"/>
                <a:gd name="connsiteX4-541" fmla="*/ 349485 w 1494421"/>
                <a:gd name="connsiteY4-542" fmla="*/ 5112438 h 5638083"/>
                <a:gd name="connsiteX5-543" fmla="*/ 1068920 w 1494421"/>
                <a:gd name="connsiteY5-544" fmla="*/ 5292143 h 5638083"/>
                <a:gd name="connsiteX6-545" fmla="*/ 1108421 w 1494421"/>
                <a:gd name="connsiteY6-546" fmla="*/ 5289943 h 5638083"/>
                <a:gd name="connsiteX7-547" fmla="*/ 1111650 w 1494421"/>
                <a:gd name="connsiteY7-548" fmla="*/ 5311693 h 5638083"/>
                <a:gd name="connsiteX8-549" fmla="*/ 1398643 w 1494421"/>
                <a:gd name="connsiteY8-550" fmla="*/ 5612995 h 5638083"/>
                <a:gd name="connsiteX9-551" fmla="*/ 1494079 w 1494421"/>
                <a:gd name="connsiteY9-552" fmla="*/ 5616926 h 5638083"/>
                <a:gd name="connsiteX10-553" fmla="*/ 1399568 w 1494421"/>
                <a:gd name="connsiteY10-554" fmla="*/ 5626759 h 5638083"/>
                <a:gd name="connsiteX11-555" fmla="*/ 304783 w 1494421"/>
                <a:gd name="connsiteY11-556" fmla="*/ 5101001 h 5638083"/>
                <a:gd name="connsiteX12-557" fmla="*/ 296148 w 1494421"/>
                <a:gd name="connsiteY12-558" fmla="*/ 5054069 h 5638083"/>
                <a:gd name="connsiteX13-559" fmla="*/ 91894 w 1494421"/>
                <a:gd name="connsiteY13-560" fmla="*/ 0 h 5638083"/>
                <a:gd name="connsiteX14-561" fmla="*/ 112106 w 1494421"/>
                <a:gd name="connsiteY14-562" fmla="*/ 62263 h 5638083"/>
                <a:gd name="connsiteX15-563" fmla="*/ 0 w 1494421"/>
                <a:gd name="connsiteY15-564" fmla="*/ 3774 h 5638083"/>
                <a:gd name="connsiteX16-565" fmla="*/ 91894 w 1494421"/>
                <a:gd name="connsiteY16-566" fmla="*/ 0 h 5638083"/>
                <a:gd name="connsiteX0-567" fmla="*/ 296148 w 1494079"/>
                <a:gd name="connsiteY0-568" fmla="*/ 5054069 h 5638083"/>
                <a:gd name="connsiteX1-569" fmla="*/ 349485 w 1494079"/>
                <a:gd name="connsiteY1-570" fmla="*/ 5112438 h 5638083"/>
                <a:gd name="connsiteX2-571" fmla="*/ 1068920 w 1494079"/>
                <a:gd name="connsiteY2-572" fmla="*/ 5292143 h 5638083"/>
                <a:gd name="connsiteX3-573" fmla="*/ 1108421 w 1494079"/>
                <a:gd name="connsiteY3-574" fmla="*/ 5289943 h 5638083"/>
                <a:gd name="connsiteX4-575" fmla="*/ 1111650 w 1494079"/>
                <a:gd name="connsiteY4-576" fmla="*/ 5311693 h 5638083"/>
                <a:gd name="connsiteX5-577" fmla="*/ 1398643 w 1494079"/>
                <a:gd name="connsiteY5-578" fmla="*/ 5612995 h 5638083"/>
                <a:gd name="connsiteX6-579" fmla="*/ 1494079 w 1494079"/>
                <a:gd name="connsiteY6-580" fmla="*/ 5616926 h 5638083"/>
                <a:gd name="connsiteX7-581" fmla="*/ 1399568 w 1494079"/>
                <a:gd name="connsiteY7-582" fmla="*/ 5626759 h 5638083"/>
                <a:gd name="connsiteX8-583" fmla="*/ 304783 w 1494079"/>
                <a:gd name="connsiteY8-584" fmla="*/ 5101001 h 5638083"/>
                <a:gd name="connsiteX9-585" fmla="*/ 296148 w 1494079"/>
                <a:gd name="connsiteY9-586" fmla="*/ 5054069 h 5638083"/>
                <a:gd name="connsiteX10-587" fmla="*/ 91894 w 1494079"/>
                <a:gd name="connsiteY10-588" fmla="*/ 0 h 5638083"/>
                <a:gd name="connsiteX11-589" fmla="*/ 112106 w 1494079"/>
                <a:gd name="connsiteY11-590" fmla="*/ 62263 h 5638083"/>
                <a:gd name="connsiteX12-591" fmla="*/ 0 w 1494079"/>
                <a:gd name="connsiteY12-592" fmla="*/ 3774 h 5638083"/>
                <a:gd name="connsiteX13-593" fmla="*/ 183334 w 1494079"/>
                <a:gd name="connsiteY13-594" fmla="*/ 91440 h 5638083"/>
                <a:gd name="connsiteX0-595" fmla="*/ 296148 w 1494079"/>
                <a:gd name="connsiteY0-596" fmla="*/ 5054069 h 5638083"/>
                <a:gd name="connsiteX1-597" fmla="*/ 349485 w 1494079"/>
                <a:gd name="connsiteY1-598" fmla="*/ 5112438 h 5638083"/>
                <a:gd name="connsiteX2-599" fmla="*/ 1068920 w 1494079"/>
                <a:gd name="connsiteY2-600" fmla="*/ 5292143 h 5638083"/>
                <a:gd name="connsiteX3-601" fmla="*/ 1108421 w 1494079"/>
                <a:gd name="connsiteY3-602" fmla="*/ 5289943 h 5638083"/>
                <a:gd name="connsiteX4-603" fmla="*/ 1111650 w 1494079"/>
                <a:gd name="connsiteY4-604" fmla="*/ 5311693 h 5638083"/>
                <a:gd name="connsiteX5-605" fmla="*/ 1398643 w 1494079"/>
                <a:gd name="connsiteY5-606" fmla="*/ 5612995 h 5638083"/>
                <a:gd name="connsiteX6-607" fmla="*/ 1494079 w 1494079"/>
                <a:gd name="connsiteY6-608" fmla="*/ 5616926 h 5638083"/>
                <a:gd name="connsiteX7-609" fmla="*/ 1399568 w 1494079"/>
                <a:gd name="connsiteY7-610" fmla="*/ 5626759 h 5638083"/>
                <a:gd name="connsiteX8-611" fmla="*/ 304783 w 1494079"/>
                <a:gd name="connsiteY8-612" fmla="*/ 5101001 h 5638083"/>
                <a:gd name="connsiteX9-613" fmla="*/ 296148 w 1494079"/>
                <a:gd name="connsiteY9-614" fmla="*/ 5054069 h 5638083"/>
                <a:gd name="connsiteX10-615" fmla="*/ 91894 w 1494079"/>
                <a:gd name="connsiteY10-616" fmla="*/ 0 h 5638083"/>
                <a:gd name="connsiteX11-617" fmla="*/ 112106 w 1494079"/>
                <a:gd name="connsiteY11-618" fmla="*/ 62263 h 5638083"/>
                <a:gd name="connsiteX12-619" fmla="*/ 0 w 1494079"/>
                <a:gd name="connsiteY12-620" fmla="*/ 3774 h 5638083"/>
                <a:gd name="connsiteX0-621" fmla="*/ 204254 w 1402185"/>
                <a:gd name="connsiteY0-622" fmla="*/ 5054069 h 5638083"/>
                <a:gd name="connsiteX1-623" fmla="*/ 257591 w 1402185"/>
                <a:gd name="connsiteY1-624" fmla="*/ 5112438 h 5638083"/>
                <a:gd name="connsiteX2-625" fmla="*/ 977026 w 1402185"/>
                <a:gd name="connsiteY2-626" fmla="*/ 5292143 h 5638083"/>
                <a:gd name="connsiteX3-627" fmla="*/ 1016527 w 1402185"/>
                <a:gd name="connsiteY3-628" fmla="*/ 5289943 h 5638083"/>
                <a:gd name="connsiteX4-629" fmla="*/ 1019756 w 1402185"/>
                <a:gd name="connsiteY4-630" fmla="*/ 5311693 h 5638083"/>
                <a:gd name="connsiteX5-631" fmla="*/ 1306749 w 1402185"/>
                <a:gd name="connsiteY5-632" fmla="*/ 5612995 h 5638083"/>
                <a:gd name="connsiteX6-633" fmla="*/ 1402185 w 1402185"/>
                <a:gd name="connsiteY6-634" fmla="*/ 5616926 h 5638083"/>
                <a:gd name="connsiteX7-635" fmla="*/ 1307674 w 1402185"/>
                <a:gd name="connsiteY7-636" fmla="*/ 5626759 h 5638083"/>
                <a:gd name="connsiteX8-637" fmla="*/ 212889 w 1402185"/>
                <a:gd name="connsiteY8-638" fmla="*/ 5101001 h 5638083"/>
                <a:gd name="connsiteX9-639" fmla="*/ 204254 w 1402185"/>
                <a:gd name="connsiteY9-640" fmla="*/ 5054069 h 5638083"/>
                <a:gd name="connsiteX10-641" fmla="*/ 0 w 1402185"/>
                <a:gd name="connsiteY10-642" fmla="*/ 0 h 5638083"/>
                <a:gd name="connsiteX11-643" fmla="*/ 20212 w 1402185"/>
                <a:gd name="connsiteY11-644" fmla="*/ 62263 h 5638083"/>
                <a:gd name="connsiteX0-645" fmla="*/ 0 w 1197931"/>
                <a:gd name="connsiteY0-646" fmla="*/ 0 h 584014"/>
                <a:gd name="connsiteX1-647" fmla="*/ 53337 w 1197931"/>
                <a:gd name="connsiteY1-648" fmla="*/ 58369 h 584014"/>
                <a:gd name="connsiteX2-649" fmla="*/ 772772 w 1197931"/>
                <a:gd name="connsiteY2-650" fmla="*/ 238074 h 584014"/>
                <a:gd name="connsiteX3-651" fmla="*/ 812273 w 1197931"/>
                <a:gd name="connsiteY3-652" fmla="*/ 235874 h 584014"/>
                <a:gd name="connsiteX4-653" fmla="*/ 815502 w 1197931"/>
                <a:gd name="connsiteY4-654" fmla="*/ 257624 h 584014"/>
                <a:gd name="connsiteX5-655" fmla="*/ 1102495 w 1197931"/>
                <a:gd name="connsiteY5-656" fmla="*/ 558926 h 584014"/>
                <a:gd name="connsiteX6-657" fmla="*/ 1197931 w 1197931"/>
                <a:gd name="connsiteY6-658" fmla="*/ 562857 h 584014"/>
                <a:gd name="connsiteX7-659" fmla="*/ 1103420 w 1197931"/>
                <a:gd name="connsiteY7-660" fmla="*/ 572690 h 584014"/>
                <a:gd name="connsiteX8-661" fmla="*/ 8635 w 1197931"/>
                <a:gd name="connsiteY8-662" fmla="*/ 46932 h 584014"/>
                <a:gd name="connsiteX9-663" fmla="*/ 0 w 1197931"/>
                <a:gd name="connsiteY9-664" fmla="*/ 0 h 58401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1197931" h="584014">
                  <a:close/>
                  <a:moveTo>
                    <a:pt x="0" y="0"/>
                  </a:moveTo>
                  <a:lnTo>
                    <a:pt x="53337" y="58369"/>
                  </a:lnTo>
                  <a:cubicBezTo>
                    <a:pt x="196524" y="188570"/>
                    <a:pt x="422026" y="247447"/>
                    <a:pt x="772772" y="238074"/>
                  </a:cubicBezTo>
                  <a:lnTo>
                    <a:pt x="812273" y="235874"/>
                  </a:lnTo>
                  <a:lnTo>
                    <a:pt x="815502" y="257624"/>
                  </a:lnTo>
                  <a:cubicBezTo>
                    <a:pt x="848645" y="423972"/>
                    <a:pt x="927449" y="535900"/>
                    <a:pt x="1102495" y="558926"/>
                  </a:cubicBezTo>
                  <a:lnTo>
                    <a:pt x="1197931" y="562857"/>
                  </a:lnTo>
                  <a:lnTo>
                    <a:pt x="1103420" y="572690"/>
                  </a:lnTo>
                  <a:cubicBezTo>
                    <a:pt x="381663" y="631425"/>
                    <a:pt x="104911" y="462489"/>
                    <a:pt x="8635" y="46932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chemeClr val="tx1">
                    <a:alpha val="21000"/>
                  </a:schemeClr>
                </a:gs>
                <a:gs pos="46000">
                  <a:schemeClr val="bg1">
                    <a:alpha val="0"/>
                  </a:schemeClr>
                </a:gs>
              </a:gsLst>
              <a:lin ang="66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350"/>
            </a:p>
          </p:txBody>
        </p:sp>
        <p:sp>
          <p:nvSpPr>
            <p:cNvPr id="78" name="圆角矩形 4"/>
            <p:cNvSpPr/>
            <p:nvPr/>
          </p:nvSpPr>
          <p:spPr>
            <a:xfrm>
              <a:off x="4582305" y="1469305"/>
              <a:ext cx="1709700" cy="3728855"/>
            </a:xfrm>
            <a:custGeom>
              <a:avLst/>
              <a:gdLst>
                <a:gd name="connsiteX0" fmla="*/ 0 w 783771"/>
                <a:gd name="connsiteY0" fmla="*/ 130631 h 3683726"/>
                <a:gd name="connsiteX1" fmla="*/ 130631 w 783771"/>
                <a:gd name="connsiteY1" fmla="*/ 0 h 3683726"/>
                <a:gd name="connsiteX2" fmla="*/ 653140 w 783771"/>
                <a:gd name="connsiteY2" fmla="*/ 0 h 3683726"/>
                <a:gd name="connsiteX3" fmla="*/ 783771 w 783771"/>
                <a:gd name="connsiteY3" fmla="*/ 130631 h 3683726"/>
                <a:gd name="connsiteX4" fmla="*/ 783771 w 783771"/>
                <a:gd name="connsiteY4" fmla="*/ 3553095 h 3683726"/>
                <a:gd name="connsiteX5" fmla="*/ 653140 w 783771"/>
                <a:gd name="connsiteY5" fmla="*/ 3683726 h 3683726"/>
                <a:gd name="connsiteX6" fmla="*/ 130631 w 783771"/>
                <a:gd name="connsiteY6" fmla="*/ 3683726 h 3683726"/>
                <a:gd name="connsiteX7" fmla="*/ 0 w 783771"/>
                <a:gd name="connsiteY7" fmla="*/ 3553095 h 3683726"/>
                <a:gd name="connsiteX8" fmla="*/ 0 w 783771"/>
                <a:gd name="connsiteY8" fmla="*/ 130631 h 3683726"/>
                <a:gd name="connsiteX0-1" fmla="*/ 0 w 1338243"/>
                <a:gd name="connsiteY0-2" fmla="*/ 627020 h 4180115"/>
                <a:gd name="connsiteX1-3" fmla="*/ 130631 w 1338243"/>
                <a:gd name="connsiteY1-4" fmla="*/ 496389 h 4180115"/>
                <a:gd name="connsiteX2-5" fmla="*/ 1332409 w 1338243"/>
                <a:gd name="connsiteY2-6" fmla="*/ 0 h 4180115"/>
                <a:gd name="connsiteX3-7" fmla="*/ 783771 w 1338243"/>
                <a:gd name="connsiteY3-8" fmla="*/ 627020 h 4180115"/>
                <a:gd name="connsiteX4-9" fmla="*/ 783771 w 1338243"/>
                <a:gd name="connsiteY4-10" fmla="*/ 4049484 h 4180115"/>
                <a:gd name="connsiteX5-11" fmla="*/ 653140 w 1338243"/>
                <a:gd name="connsiteY5-12" fmla="*/ 4180115 h 4180115"/>
                <a:gd name="connsiteX6-13" fmla="*/ 130631 w 1338243"/>
                <a:gd name="connsiteY6-14" fmla="*/ 4180115 h 4180115"/>
                <a:gd name="connsiteX7-15" fmla="*/ 0 w 1338243"/>
                <a:gd name="connsiteY7-16" fmla="*/ 4049484 h 4180115"/>
                <a:gd name="connsiteX8-17" fmla="*/ 0 w 1338243"/>
                <a:gd name="connsiteY8-18" fmla="*/ 627020 h 4180115"/>
                <a:gd name="connsiteX0-19" fmla="*/ 0 w 1325296"/>
                <a:gd name="connsiteY0-20" fmla="*/ 640083 h 4193178"/>
                <a:gd name="connsiteX1-21" fmla="*/ 130631 w 1325296"/>
                <a:gd name="connsiteY1-22" fmla="*/ 509452 h 4193178"/>
                <a:gd name="connsiteX2-23" fmla="*/ 1319346 w 1325296"/>
                <a:gd name="connsiteY2-24" fmla="*/ 0 h 4193178"/>
                <a:gd name="connsiteX3-25" fmla="*/ 783771 w 1325296"/>
                <a:gd name="connsiteY3-26" fmla="*/ 640083 h 4193178"/>
                <a:gd name="connsiteX4-27" fmla="*/ 783771 w 1325296"/>
                <a:gd name="connsiteY4-28" fmla="*/ 4062547 h 4193178"/>
                <a:gd name="connsiteX5-29" fmla="*/ 653140 w 1325296"/>
                <a:gd name="connsiteY5-30" fmla="*/ 4193178 h 4193178"/>
                <a:gd name="connsiteX6-31" fmla="*/ 130631 w 1325296"/>
                <a:gd name="connsiteY6-32" fmla="*/ 4193178 h 4193178"/>
                <a:gd name="connsiteX7-33" fmla="*/ 0 w 1325296"/>
                <a:gd name="connsiteY7-34" fmla="*/ 4062547 h 4193178"/>
                <a:gd name="connsiteX8-35" fmla="*/ 0 w 1325296"/>
                <a:gd name="connsiteY8-36" fmla="*/ 640083 h 4193178"/>
                <a:gd name="connsiteX0-37" fmla="*/ 0 w 1325296"/>
                <a:gd name="connsiteY0-38" fmla="*/ 738804 h 4291899"/>
                <a:gd name="connsiteX1-39" fmla="*/ 130631 w 1325296"/>
                <a:gd name="connsiteY1-40" fmla="*/ 608173 h 4291899"/>
                <a:gd name="connsiteX2-41" fmla="*/ 1319346 w 1325296"/>
                <a:gd name="connsiteY2-42" fmla="*/ 98721 h 4291899"/>
                <a:gd name="connsiteX3-43" fmla="*/ 783771 w 1325296"/>
                <a:gd name="connsiteY3-44" fmla="*/ 738804 h 4291899"/>
                <a:gd name="connsiteX4-45" fmla="*/ 783771 w 1325296"/>
                <a:gd name="connsiteY4-46" fmla="*/ 4161268 h 4291899"/>
                <a:gd name="connsiteX5-47" fmla="*/ 653140 w 1325296"/>
                <a:gd name="connsiteY5-48" fmla="*/ 4291899 h 4291899"/>
                <a:gd name="connsiteX6-49" fmla="*/ 130631 w 1325296"/>
                <a:gd name="connsiteY6-50" fmla="*/ 4291899 h 4291899"/>
                <a:gd name="connsiteX7-51" fmla="*/ 0 w 1325296"/>
                <a:gd name="connsiteY7-52" fmla="*/ 4161268 h 4291899"/>
                <a:gd name="connsiteX8-53" fmla="*/ 0 w 1325296"/>
                <a:gd name="connsiteY8-54" fmla="*/ 738804 h 4291899"/>
                <a:gd name="connsiteX0-55" fmla="*/ 0 w 1325296"/>
                <a:gd name="connsiteY0-56" fmla="*/ 640443 h 4193538"/>
                <a:gd name="connsiteX1-57" fmla="*/ 1319346 w 1325296"/>
                <a:gd name="connsiteY1-58" fmla="*/ 360 h 4193538"/>
                <a:gd name="connsiteX2-59" fmla="*/ 783771 w 1325296"/>
                <a:gd name="connsiteY2-60" fmla="*/ 640443 h 4193538"/>
                <a:gd name="connsiteX3-61" fmla="*/ 783771 w 1325296"/>
                <a:gd name="connsiteY3-62" fmla="*/ 4062907 h 4193538"/>
                <a:gd name="connsiteX4-63" fmla="*/ 653140 w 1325296"/>
                <a:gd name="connsiteY4-64" fmla="*/ 4193538 h 4193538"/>
                <a:gd name="connsiteX5-65" fmla="*/ 130631 w 1325296"/>
                <a:gd name="connsiteY5-66" fmla="*/ 4193538 h 4193538"/>
                <a:gd name="connsiteX6-67" fmla="*/ 0 w 1325296"/>
                <a:gd name="connsiteY6-68" fmla="*/ 4062907 h 4193538"/>
                <a:gd name="connsiteX7-69" fmla="*/ 0 w 1325296"/>
                <a:gd name="connsiteY7-70" fmla="*/ 640443 h 4193538"/>
                <a:gd name="connsiteX0-71" fmla="*/ 0 w 1325296"/>
                <a:gd name="connsiteY0-72" fmla="*/ 761033 h 4314128"/>
                <a:gd name="connsiteX1-73" fmla="*/ 1319346 w 1325296"/>
                <a:gd name="connsiteY1-74" fmla="*/ 120950 h 4314128"/>
                <a:gd name="connsiteX2-75" fmla="*/ 783771 w 1325296"/>
                <a:gd name="connsiteY2-76" fmla="*/ 761033 h 4314128"/>
                <a:gd name="connsiteX3-77" fmla="*/ 783771 w 1325296"/>
                <a:gd name="connsiteY3-78" fmla="*/ 4183497 h 4314128"/>
                <a:gd name="connsiteX4-79" fmla="*/ 653140 w 1325296"/>
                <a:gd name="connsiteY4-80" fmla="*/ 4314128 h 4314128"/>
                <a:gd name="connsiteX5-81" fmla="*/ 130631 w 1325296"/>
                <a:gd name="connsiteY5-82" fmla="*/ 4314128 h 4314128"/>
                <a:gd name="connsiteX6-83" fmla="*/ 0 w 1325296"/>
                <a:gd name="connsiteY6-84" fmla="*/ 4183497 h 4314128"/>
                <a:gd name="connsiteX7-85" fmla="*/ 0 w 1325296"/>
                <a:gd name="connsiteY7-86" fmla="*/ 761033 h 4314128"/>
                <a:gd name="connsiteX0-87" fmla="*/ 0 w 1324671"/>
                <a:gd name="connsiteY0-88" fmla="*/ 761033 h 4314128"/>
                <a:gd name="connsiteX1-89" fmla="*/ 1319346 w 1324671"/>
                <a:gd name="connsiteY1-90" fmla="*/ 120950 h 4314128"/>
                <a:gd name="connsiteX2-91" fmla="*/ 783771 w 1324671"/>
                <a:gd name="connsiteY2-92" fmla="*/ 761033 h 4314128"/>
                <a:gd name="connsiteX3-93" fmla="*/ 783771 w 1324671"/>
                <a:gd name="connsiteY3-94" fmla="*/ 4183497 h 4314128"/>
                <a:gd name="connsiteX4-95" fmla="*/ 653140 w 1324671"/>
                <a:gd name="connsiteY4-96" fmla="*/ 4314128 h 4314128"/>
                <a:gd name="connsiteX5-97" fmla="*/ 130631 w 1324671"/>
                <a:gd name="connsiteY5-98" fmla="*/ 4314128 h 4314128"/>
                <a:gd name="connsiteX6-99" fmla="*/ 0 w 1324671"/>
                <a:gd name="connsiteY6-100" fmla="*/ 4183497 h 4314128"/>
                <a:gd name="connsiteX7-101" fmla="*/ 0 w 1324671"/>
                <a:gd name="connsiteY7-102" fmla="*/ 761033 h 4314128"/>
                <a:gd name="connsiteX0-103" fmla="*/ 658187 w 1982858"/>
                <a:gd name="connsiteY0-104" fmla="*/ 761033 h 4692951"/>
                <a:gd name="connsiteX1-105" fmla="*/ 1977533 w 1982858"/>
                <a:gd name="connsiteY1-106" fmla="*/ 120950 h 4692951"/>
                <a:gd name="connsiteX2-107" fmla="*/ 1441958 w 1982858"/>
                <a:gd name="connsiteY2-108" fmla="*/ 761033 h 4692951"/>
                <a:gd name="connsiteX3-109" fmla="*/ 1441958 w 1982858"/>
                <a:gd name="connsiteY3-110" fmla="*/ 4183497 h 4692951"/>
                <a:gd name="connsiteX4-111" fmla="*/ 1311327 w 1982858"/>
                <a:gd name="connsiteY4-112" fmla="*/ 4314128 h 4692951"/>
                <a:gd name="connsiteX5-113" fmla="*/ 5046 w 1982858"/>
                <a:gd name="connsiteY5-114" fmla="*/ 4692951 h 4692951"/>
                <a:gd name="connsiteX6-115" fmla="*/ 658187 w 1982858"/>
                <a:gd name="connsiteY6-116" fmla="*/ 4183497 h 4692951"/>
                <a:gd name="connsiteX7-117" fmla="*/ 658187 w 1982858"/>
                <a:gd name="connsiteY7-118" fmla="*/ 761033 h 4692951"/>
                <a:gd name="connsiteX0-119" fmla="*/ 658187 w 1982858"/>
                <a:gd name="connsiteY0-120" fmla="*/ 761033 h 4706792"/>
                <a:gd name="connsiteX1-121" fmla="*/ 1977533 w 1982858"/>
                <a:gd name="connsiteY1-122" fmla="*/ 120950 h 4706792"/>
                <a:gd name="connsiteX2-123" fmla="*/ 1441958 w 1982858"/>
                <a:gd name="connsiteY2-124" fmla="*/ 761033 h 4706792"/>
                <a:gd name="connsiteX3-125" fmla="*/ 1441958 w 1982858"/>
                <a:gd name="connsiteY3-126" fmla="*/ 4183497 h 4706792"/>
                <a:gd name="connsiteX4-127" fmla="*/ 5046 w 1982858"/>
                <a:gd name="connsiteY4-128" fmla="*/ 4692951 h 4706792"/>
                <a:gd name="connsiteX5-129" fmla="*/ 658187 w 1982858"/>
                <a:gd name="connsiteY5-130" fmla="*/ 4183497 h 4706792"/>
                <a:gd name="connsiteX6-131" fmla="*/ 658187 w 1982858"/>
                <a:gd name="connsiteY6-132" fmla="*/ 761033 h 4706792"/>
                <a:gd name="connsiteX0-133" fmla="*/ 658187 w 1982858"/>
                <a:gd name="connsiteY0-134" fmla="*/ 761033 h 4934485"/>
                <a:gd name="connsiteX1-135" fmla="*/ 1977533 w 1982858"/>
                <a:gd name="connsiteY1-136" fmla="*/ 120950 h 4934485"/>
                <a:gd name="connsiteX2-137" fmla="*/ 1441958 w 1982858"/>
                <a:gd name="connsiteY2-138" fmla="*/ 761033 h 4934485"/>
                <a:gd name="connsiteX3-139" fmla="*/ 1441958 w 1982858"/>
                <a:gd name="connsiteY3-140" fmla="*/ 4183497 h 4934485"/>
                <a:gd name="connsiteX4-141" fmla="*/ 5046 w 1982858"/>
                <a:gd name="connsiteY4-142" fmla="*/ 4692951 h 4934485"/>
                <a:gd name="connsiteX5-143" fmla="*/ 658187 w 1982858"/>
                <a:gd name="connsiteY5-144" fmla="*/ 4183497 h 4934485"/>
                <a:gd name="connsiteX6-145" fmla="*/ 658187 w 1982858"/>
                <a:gd name="connsiteY6-146" fmla="*/ 761033 h 4934485"/>
                <a:gd name="connsiteX0-147" fmla="*/ 658187 w 1982858"/>
                <a:gd name="connsiteY0-148" fmla="*/ 761033 h 4934485"/>
                <a:gd name="connsiteX1-149" fmla="*/ 1977533 w 1982858"/>
                <a:gd name="connsiteY1-150" fmla="*/ 120950 h 4934485"/>
                <a:gd name="connsiteX2-151" fmla="*/ 1441958 w 1982858"/>
                <a:gd name="connsiteY2-152" fmla="*/ 761033 h 4934485"/>
                <a:gd name="connsiteX3-153" fmla="*/ 1441958 w 1982858"/>
                <a:gd name="connsiteY3-154" fmla="*/ 4183497 h 4934485"/>
                <a:gd name="connsiteX4-155" fmla="*/ 5046 w 1982858"/>
                <a:gd name="connsiteY4-156" fmla="*/ 4692951 h 4934485"/>
                <a:gd name="connsiteX5-157" fmla="*/ 658187 w 1982858"/>
                <a:gd name="connsiteY5-158" fmla="*/ 4183497 h 4934485"/>
                <a:gd name="connsiteX6-159" fmla="*/ 658187 w 1982858"/>
                <a:gd name="connsiteY6-160" fmla="*/ 761033 h 4934485"/>
                <a:gd name="connsiteX0-161" fmla="*/ 658187 w 1982858"/>
                <a:gd name="connsiteY0-162" fmla="*/ 761033 h 4952169"/>
                <a:gd name="connsiteX1-163" fmla="*/ 1977533 w 1982858"/>
                <a:gd name="connsiteY1-164" fmla="*/ 120950 h 4952169"/>
                <a:gd name="connsiteX2-165" fmla="*/ 1441958 w 1982858"/>
                <a:gd name="connsiteY2-166" fmla="*/ 761033 h 4952169"/>
                <a:gd name="connsiteX3-167" fmla="*/ 1441958 w 1982858"/>
                <a:gd name="connsiteY3-168" fmla="*/ 4183497 h 4952169"/>
                <a:gd name="connsiteX4-169" fmla="*/ 5046 w 1982858"/>
                <a:gd name="connsiteY4-170" fmla="*/ 4692951 h 4952169"/>
                <a:gd name="connsiteX5-171" fmla="*/ 658187 w 1982858"/>
                <a:gd name="connsiteY5-172" fmla="*/ 4183497 h 4952169"/>
                <a:gd name="connsiteX6-173" fmla="*/ 658187 w 1982858"/>
                <a:gd name="connsiteY6-174" fmla="*/ 761033 h 4952169"/>
                <a:gd name="connsiteX0-175" fmla="*/ 658187 w 1982858"/>
                <a:gd name="connsiteY0-176" fmla="*/ 761033 h 4917559"/>
                <a:gd name="connsiteX1-177" fmla="*/ 1977533 w 1982858"/>
                <a:gd name="connsiteY1-178" fmla="*/ 120950 h 4917559"/>
                <a:gd name="connsiteX2-179" fmla="*/ 1441958 w 1982858"/>
                <a:gd name="connsiteY2-180" fmla="*/ 761033 h 4917559"/>
                <a:gd name="connsiteX3-181" fmla="*/ 1473708 w 1982858"/>
                <a:gd name="connsiteY3-182" fmla="*/ 4119997 h 4917559"/>
                <a:gd name="connsiteX4-183" fmla="*/ 5046 w 1982858"/>
                <a:gd name="connsiteY4-184" fmla="*/ 4692951 h 4917559"/>
                <a:gd name="connsiteX5-185" fmla="*/ 658187 w 1982858"/>
                <a:gd name="connsiteY5-186" fmla="*/ 4183497 h 4917559"/>
                <a:gd name="connsiteX6-187" fmla="*/ 658187 w 1982858"/>
                <a:gd name="connsiteY6-188" fmla="*/ 761033 h 4917559"/>
                <a:gd name="connsiteX0-189" fmla="*/ 658187 w 1982858"/>
                <a:gd name="connsiteY0-190" fmla="*/ 761033 h 4907713"/>
                <a:gd name="connsiteX1-191" fmla="*/ 1977533 w 1982858"/>
                <a:gd name="connsiteY1-192" fmla="*/ 120950 h 4907713"/>
                <a:gd name="connsiteX2-193" fmla="*/ 1441958 w 1982858"/>
                <a:gd name="connsiteY2-194" fmla="*/ 761033 h 4907713"/>
                <a:gd name="connsiteX3-195" fmla="*/ 1473708 w 1982858"/>
                <a:gd name="connsiteY3-196" fmla="*/ 4119997 h 4907713"/>
                <a:gd name="connsiteX4-197" fmla="*/ 5046 w 1982858"/>
                <a:gd name="connsiteY4-198" fmla="*/ 4692951 h 4907713"/>
                <a:gd name="connsiteX5-199" fmla="*/ 658187 w 1982858"/>
                <a:gd name="connsiteY5-200" fmla="*/ 4183497 h 4907713"/>
                <a:gd name="connsiteX6-201" fmla="*/ 658187 w 1982858"/>
                <a:gd name="connsiteY6-202" fmla="*/ 761033 h 4907713"/>
                <a:gd name="connsiteX0-203" fmla="*/ 658187 w 1982858"/>
                <a:gd name="connsiteY0-204" fmla="*/ 761033 h 4938173"/>
                <a:gd name="connsiteX1-205" fmla="*/ 1977533 w 1982858"/>
                <a:gd name="connsiteY1-206" fmla="*/ 120950 h 4938173"/>
                <a:gd name="connsiteX2-207" fmla="*/ 1441958 w 1982858"/>
                <a:gd name="connsiteY2-208" fmla="*/ 761033 h 4938173"/>
                <a:gd name="connsiteX3-209" fmla="*/ 1473708 w 1982858"/>
                <a:gd name="connsiteY3-210" fmla="*/ 4119997 h 4938173"/>
                <a:gd name="connsiteX4-211" fmla="*/ 5046 w 1982858"/>
                <a:gd name="connsiteY4-212" fmla="*/ 4692951 h 4938173"/>
                <a:gd name="connsiteX5-213" fmla="*/ 658187 w 1982858"/>
                <a:gd name="connsiteY5-214" fmla="*/ 4183497 h 4938173"/>
                <a:gd name="connsiteX6-215" fmla="*/ 658187 w 1982858"/>
                <a:gd name="connsiteY6-216" fmla="*/ 761033 h 4938173"/>
                <a:gd name="connsiteX0-217" fmla="*/ 655383 w 1980054"/>
                <a:gd name="connsiteY0-218" fmla="*/ 761033 h 4938173"/>
                <a:gd name="connsiteX1-219" fmla="*/ 1974729 w 1980054"/>
                <a:gd name="connsiteY1-220" fmla="*/ 120950 h 4938173"/>
                <a:gd name="connsiteX2-221" fmla="*/ 1439154 w 1980054"/>
                <a:gd name="connsiteY2-222" fmla="*/ 761033 h 4938173"/>
                <a:gd name="connsiteX3-223" fmla="*/ 1470904 w 1980054"/>
                <a:gd name="connsiteY3-224" fmla="*/ 4119997 h 4938173"/>
                <a:gd name="connsiteX4-225" fmla="*/ 2242 w 1980054"/>
                <a:gd name="connsiteY4-226" fmla="*/ 4692951 h 4938173"/>
                <a:gd name="connsiteX5-227" fmla="*/ 655383 w 1980054"/>
                <a:gd name="connsiteY5-228" fmla="*/ 4183497 h 4938173"/>
                <a:gd name="connsiteX6-229" fmla="*/ 655383 w 1980054"/>
                <a:gd name="connsiteY6-230" fmla="*/ 761033 h 4938173"/>
                <a:gd name="connsiteX0-231" fmla="*/ 655383 w 1980245"/>
                <a:gd name="connsiteY0-232" fmla="*/ 761033 h 4938173"/>
                <a:gd name="connsiteX1-233" fmla="*/ 1974729 w 1980245"/>
                <a:gd name="connsiteY1-234" fmla="*/ 120950 h 4938173"/>
                <a:gd name="connsiteX2-235" fmla="*/ 1464554 w 1980245"/>
                <a:gd name="connsiteY2-236" fmla="*/ 557833 h 4938173"/>
                <a:gd name="connsiteX3-237" fmla="*/ 1470904 w 1980245"/>
                <a:gd name="connsiteY3-238" fmla="*/ 4119997 h 4938173"/>
                <a:gd name="connsiteX4-239" fmla="*/ 2242 w 1980245"/>
                <a:gd name="connsiteY4-240" fmla="*/ 4692951 h 4938173"/>
                <a:gd name="connsiteX5-241" fmla="*/ 655383 w 1980245"/>
                <a:gd name="connsiteY5-242" fmla="*/ 4183497 h 4938173"/>
                <a:gd name="connsiteX6-243" fmla="*/ 655383 w 1980245"/>
                <a:gd name="connsiteY6-244" fmla="*/ 761033 h 4938173"/>
                <a:gd name="connsiteX0-245" fmla="*/ 655383 w 2049599"/>
                <a:gd name="connsiteY0-246" fmla="*/ 731526 h 4908666"/>
                <a:gd name="connsiteX1-247" fmla="*/ 2044579 w 2049599"/>
                <a:gd name="connsiteY1-248" fmla="*/ 148593 h 4908666"/>
                <a:gd name="connsiteX2-249" fmla="*/ 1464554 w 2049599"/>
                <a:gd name="connsiteY2-250" fmla="*/ 528326 h 4908666"/>
                <a:gd name="connsiteX3-251" fmla="*/ 1470904 w 2049599"/>
                <a:gd name="connsiteY3-252" fmla="*/ 4090490 h 4908666"/>
                <a:gd name="connsiteX4-253" fmla="*/ 2242 w 2049599"/>
                <a:gd name="connsiteY4-254" fmla="*/ 4663444 h 4908666"/>
                <a:gd name="connsiteX5-255" fmla="*/ 655383 w 2049599"/>
                <a:gd name="connsiteY5-256" fmla="*/ 4153990 h 4908666"/>
                <a:gd name="connsiteX6-257" fmla="*/ 655383 w 2049599"/>
                <a:gd name="connsiteY6-258" fmla="*/ 731526 h 4908666"/>
                <a:gd name="connsiteX0-259" fmla="*/ 655383 w 2044579"/>
                <a:gd name="connsiteY0-260" fmla="*/ 731526 h 4908666"/>
                <a:gd name="connsiteX1-261" fmla="*/ 2044579 w 2044579"/>
                <a:gd name="connsiteY1-262" fmla="*/ 148593 h 4908666"/>
                <a:gd name="connsiteX2-263" fmla="*/ 1464554 w 2044579"/>
                <a:gd name="connsiteY2-264" fmla="*/ 528326 h 4908666"/>
                <a:gd name="connsiteX3-265" fmla="*/ 1470904 w 2044579"/>
                <a:gd name="connsiteY3-266" fmla="*/ 4090490 h 4908666"/>
                <a:gd name="connsiteX4-267" fmla="*/ 2242 w 2044579"/>
                <a:gd name="connsiteY4-268" fmla="*/ 4663444 h 4908666"/>
                <a:gd name="connsiteX5-269" fmla="*/ 655383 w 2044579"/>
                <a:gd name="connsiteY5-270" fmla="*/ 4153990 h 4908666"/>
                <a:gd name="connsiteX6-271" fmla="*/ 655383 w 2044579"/>
                <a:gd name="connsiteY6-272" fmla="*/ 731526 h 4908666"/>
                <a:gd name="connsiteX0-273" fmla="*/ 655383 w 2044579"/>
                <a:gd name="connsiteY0-274" fmla="*/ 765358 h 4942498"/>
                <a:gd name="connsiteX1-275" fmla="*/ 2044579 w 2044579"/>
                <a:gd name="connsiteY1-276" fmla="*/ 182425 h 4942498"/>
                <a:gd name="connsiteX2-277" fmla="*/ 1464554 w 2044579"/>
                <a:gd name="connsiteY2-278" fmla="*/ 562158 h 4942498"/>
                <a:gd name="connsiteX3-279" fmla="*/ 1470904 w 2044579"/>
                <a:gd name="connsiteY3-280" fmla="*/ 4124322 h 4942498"/>
                <a:gd name="connsiteX4-281" fmla="*/ 2242 w 2044579"/>
                <a:gd name="connsiteY4-282" fmla="*/ 4697276 h 4942498"/>
                <a:gd name="connsiteX5-283" fmla="*/ 655383 w 2044579"/>
                <a:gd name="connsiteY5-284" fmla="*/ 4187822 h 4942498"/>
                <a:gd name="connsiteX6-285" fmla="*/ 655383 w 2044579"/>
                <a:gd name="connsiteY6-286" fmla="*/ 765358 h 4942498"/>
                <a:gd name="connsiteX0-287" fmla="*/ 655383 w 2044579"/>
                <a:gd name="connsiteY0-288" fmla="*/ 755574 h 4932714"/>
                <a:gd name="connsiteX1-289" fmla="*/ 2044579 w 2044579"/>
                <a:gd name="connsiteY1-290" fmla="*/ 172641 h 4932714"/>
                <a:gd name="connsiteX2-291" fmla="*/ 1464554 w 2044579"/>
                <a:gd name="connsiteY2-292" fmla="*/ 552374 h 4932714"/>
                <a:gd name="connsiteX3-293" fmla="*/ 1470904 w 2044579"/>
                <a:gd name="connsiteY3-294" fmla="*/ 4114538 h 4932714"/>
                <a:gd name="connsiteX4-295" fmla="*/ 2242 w 2044579"/>
                <a:gd name="connsiteY4-296" fmla="*/ 4687492 h 4932714"/>
                <a:gd name="connsiteX5-297" fmla="*/ 655383 w 2044579"/>
                <a:gd name="connsiteY5-298" fmla="*/ 4178038 h 4932714"/>
                <a:gd name="connsiteX6-299" fmla="*/ 655383 w 2044579"/>
                <a:gd name="connsiteY6-300" fmla="*/ 755574 h 4932714"/>
                <a:gd name="connsiteX0-301" fmla="*/ 655383 w 2044579"/>
                <a:gd name="connsiteY0-302" fmla="*/ 755574 h 4932714"/>
                <a:gd name="connsiteX1-303" fmla="*/ 2044579 w 2044579"/>
                <a:gd name="connsiteY1-304" fmla="*/ 172641 h 4932714"/>
                <a:gd name="connsiteX2-305" fmla="*/ 1464554 w 2044579"/>
                <a:gd name="connsiteY2-306" fmla="*/ 552374 h 4932714"/>
                <a:gd name="connsiteX3-307" fmla="*/ 1470904 w 2044579"/>
                <a:gd name="connsiteY3-308" fmla="*/ 4114538 h 4932714"/>
                <a:gd name="connsiteX4-309" fmla="*/ 2242 w 2044579"/>
                <a:gd name="connsiteY4-310" fmla="*/ 4687492 h 4932714"/>
                <a:gd name="connsiteX5-311" fmla="*/ 655383 w 2044579"/>
                <a:gd name="connsiteY5-312" fmla="*/ 4178038 h 4932714"/>
                <a:gd name="connsiteX6-313" fmla="*/ 655383 w 2044579"/>
                <a:gd name="connsiteY6-314" fmla="*/ 755574 h 4932714"/>
                <a:gd name="connsiteX0-315" fmla="*/ 655383 w 2044579"/>
                <a:gd name="connsiteY0-316" fmla="*/ 755574 h 4932714"/>
                <a:gd name="connsiteX1-317" fmla="*/ 2044579 w 2044579"/>
                <a:gd name="connsiteY1-318" fmla="*/ 172641 h 4932714"/>
                <a:gd name="connsiteX2-319" fmla="*/ 1464554 w 2044579"/>
                <a:gd name="connsiteY2-320" fmla="*/ 552374 h 4932714"/>
                <a:gd name="connsiteX3-321" fmla="*/ 1470904 w 2044579"/>
                <a:gd name="connsiteY3-322" fmla="*/ 4114538 h 4932714"/>
                <a:gd name="connsiteX4-323" fmla="*/ 2242 w 2044579"/>
                <a:gd name="connsiteY4-324" fmla="*/ 4687492 h 4932714"/>
                <a:gd name="connsiteX5-325" fmla="*/ 655383 w 2044579"/>
                <a:gd name="connsiteY5-326" fmla="*/ 4178038 h 4932714"/>
                <a:gd name="connsiteX6-327" fmla="*/ 655383 w 2044579"/>
                <a:gd name="connsiteY6-328" fmla="*/ 755574 h 4932714"/>
                <a:gd name="connsiteX0-329" fmla="*/ 655383 w 2050929"/>
                <a:gd name="connsiteY0-330" fmla="*/ 758871 h 4936011"/>
                <a:gd name="connsiteX1-331" fmla="*/ 2050929 w 2050929"/>
                <a:gd name="connsiteY1-332" fmla="*/ 169588 h 4936011"/>
                <a:gd name="connsiteX2-333" fmla="*/ 1464554 w 2050929"/>
                <a:gd name="connsiteY2-334" fmla="*/ 555671 h 4936011"/>
                <a:gd name="connsiteX3-335" fmla="*/ 1470904 w 2050929"/>
                <a:gd name="connsiteY3-336" fmla="*/ 4117835 h 4936011"/>
                <a:gd name="connsiteX4-337" fmla="*/ 2242 w 2050929"/>
                <a:gd name="connsiteY4-338" fmla="*/ 4690789 h 4936011"/>
                <a:gd name="connsiteX5-339" fmla="*/ 655383 w 2050929"/>
                <a:gd name="connsiteY5-340" fmla="*/ 4181335 h 4936011"/>
                <a:gd name="connsiteX6-341" fmla="*/ 655383 w 2050929"/>
                <a:gd name="connsiteY6-342" fmla="*/ 758871 h 4936011"/>
                <a:gd name="connsiteX0-343" fmla="*/ 655383 w 2063629"/>
                <a:gd name="connsiteY0-344" fmla="*/ 758871 h 4936011"/>
                <a:gd name="connsiteX1-345" fmla="*/ 2063629 w 2063629"/>
                <a:gd name="connsiteY1-346" fmla="*/ 169588 h 4936011"/>
                <a:gd name="connsiteX2-347" fmla="*/ 1464554 w 2063629"/>
                <a:gd name="connsiteY2-348" fmla="*/ 555671 h 4936011"/>
                <a:gd name="connsiteX3-349" fmla="*/ 1470904 w 2063629"/>
                <a:gd name="connsiteY3-350" fmla="*/ 4117835 h 4936011"/>
                <a:gd name="connsiteX4-351" fmla="*/ 2242 w 2063629"/>
                <a:gd name="connsiteY4-352" fmla="*/ 4690789 h 4936011"/>
                <a:gd name="connsiteX5-353" fmla="*/ 655383 w 2063629"/>
                <a:gd name="connsiteY5-354" fmla="*/ 4181335 h 4936011"/>
                <a:gd name="connsiteX6-355" fmla="*/ 655383 w 2063629"/>
                <a:gd name="connsiteY6-356" fmla="*/ 758871 h 4936011"/>
                <a:gd name="connsiteX0-357" fmla="*/ 655383 w 2063629"/>
                <a:gd name="connsiteY0-358" fmla="*/ 749684 h 4926824"/>
                <a:gd name="connsiteX1-359" fmla="*/ 2063629 w 2063629"/>
                <a:gd name="connsiteY1-360" fmla="*/ 160401 h 4926824"/>
                <a:gd name="connsiteX2-361" fmla="*/ 1464554 w 2063629"/>
                <a:gd name="connsiteY2-362" fmla="*/ 546484 h 4926824"/>
                <a:gd name="connsiteX3-363" fmla="*/ 1470904 w 2063629"/>
                <a:gd name="connsiteY3-364" fmla="*/ 4108648 h 4926824"/>
                <a:gd name="connsiteX4-365" fmla="*/ 2242 w 2063629"/>
                <a:gd name="connsiteY4-366" fmla="*/ 4681602 h 4926824"/>
                <a:gd name="connsiteX5-367" fmla="*/ 655383 w 2063629"/>
                <a:gd name="connsiteY5-368" fmla="*/ 4172148 h 4926824"/>
                <a:gd name="connsiteX6-369" fmla="*/ 655383 w 2063629"/>
                <a:gd name="connsiteY6-370" fmla="*/ 749684 h 4926824"/>
                <a:gd name="connsiteX0-371" fmla="*/ 636333 w 2063629"/>
                <a:gd name="connsiteY0-372" fmla="*/ 795790 h 4890380"/>
                <a:gd name="connsiteX1-373" fmla="*/ 2063629 w 2063629"/>
                <a:gd name="connsiteY1-374" fmla="*/ 123957 h 4890380"/>
                <a:gd name="connsiteX2-375" fmla="*/ 1464554 w 2063629"/>
                <a:gd name="connsiteY2-376" fmla="*/ 510040 h 4890380"/>
                <a:gd name="connsiteX3-377" fmla="*/ 1470904 w 2063629"/>
                <a:gd name="connsiteY3-378" fmla="*/ 4072204 h 4890380"/>
                <a:gd name="connsiteX4-379" fmla="*/ 2242 w 2063629"/>
                <a:gd name="connsiteY4-380" fmla="*/ 4645158 h 4890380"/>
                <a:gd name="connsiteX5-381" fmla="*/ 655383 w 2063629"/>
                <a:gd name="connsiteY5-382" fmla="*/ 4135704 h 4890380"/>
                <a:gd name="connsiteX6-383" fmla="*/ 636333 w 2063629"/>
                <a:gd name="connsiteY6-384" fmla="*/ 795790 h 4890380"/>
                <a:gd name="connsiteX0-385" fmla="*/ 636333 w 2063629"/>
                <a:gd name="connsiteY0-386" fmla="*/ 823566 h 4918156"/>
                <a:gd name="connsiteX1-387" fmla="*/ 2063629 w 2063629"/>
                <a:gd name="connsiteY1-388" fmla="*/ 151733 h 4918156"/>
                <a:gd name="connsiteX2-389" fmla="*/ 1464554 w 2063629"/>
                <a:gd name="connsiteY2-390" fmla="*/ 537816 h 4918156"/>
                <a:gd name="connsiteX3-391" fmla="*/ 1470904 w 2063629"/>
                <a:gd name="connsiteY3-392" fmla="*/ 4099980 h 4918156"/>
                <a:gd name="connsiteX4-393" fmla="*/ 2242 w 2063629"/>
                <a:gd name="connsiteY4-394" fmla="*/ 4672934 h 4918156"/>
                <a:gd name="connsiteX5-395" fmla="*/ 655383 w 2063629"/>
                <a:gd name="connsiteY5-396" fmla="*/ 4163480 h 4918156"/>
                <a:gd name="connsiteX6-397" fmla="*/ 636333 w 2063629"/>
                <a:gd name="connsiteY6-398" fmla="*/ 823566 h 4918156"/>
                <a:gd name="connsiteX0-399" fmla="*/ 636333 w 2063629"/>
                <a:gd name="connsiteY0-400" fmla="*/ 823566 h 4921345"/>
                <a:gd name="connsiteX1-401" fmla="*/ 2063629 w 2063629"/>
                <a:gd name="connsiteY1-402" fmla="*/ 151733 h 4921345"/>
                <a:gd name="connsiteX2-403" fmla="*/ 1464554 w 2063629"/>
                <a:gd name="connsiteY2-404" fmla="*/ 537816 h 4921345"/>
                <a:gd name="connsiteX3-405" fmla="*/ 1464554 w 2063629"/>
                <a:gd name="connsiteY3-406" fmla="*/ 4106330 h 4921345"/>
                <a:gd name="connsiteX4-407" fmla="*/ 2242 w 2063629"/>
                <a:gd name="connsiteY4-408" fmla="*/ 4672934 h 4921345"/>
                <a:gd name="connsiteX5-409" fmla="*/ 655383 w 2063629"/>
                <a:gd name="connsiteY5-410" fmla="*/ 4163480 h 4921345"/>
                <a:gd name="connsiteX6-411" fmla="*/ 636333 w 2063629"/>
                <a:gd name="connsiteY6-412" fmla="*/ 823566 h 4921345"/>
                <a:gd name="connsiteX0-413" fmla="*/ 636333 w 2063629"/>
                <a:gd name="connsiteY0-414" fmla="*/ 823566 h 4909443"/>
                <a:gd name="connsiteX1-415" fmla="*/ 2063629 w 2063629"/>
                <a:gd name="connsiteY1-416" fmla="*/ 151733 h 4909443"/>
                <a:gd name="connsiteX2-417" fmla="*/ 1464554 w 2063629"/>
                <a:gd name="connsiteY2-418" fmla="*/ 537816 h 4909443"/>
                <a:gd name="connsiteX3-419" fmla="*/ 1464554 w 2063629"/>
                <a:gd name="connsiteY3-420" fmla="*/ 4106330 h 4909443"/>
                <a:gd name="connsiteX4-421" fmla="*/ 2242 w 2063629"/>
                <a:gd name="connsiteY4-422" fmla="*/ 4672934 h 4909443"/>
                <a:gd name="connsiteX5-423" fmla="*/ 655383 w 2063629"/>
                <a:gd name="connsiteY5-424" fmla="*/ 4163480 h 4909443"/>
                <a:gd name="connsiteX6-425" fmla="*/ 636333 w 2063629"/>
                <a:gd name="connsiteY6-426" fmla="*/ 823566 h 4909443"/>
                <a:gd name="connsiteX0-427" fmla="*/ 636333 w 2025529"/>
                <a:gd name="connsiteY0-428" fmla="*/ 823566 h 4909443"/>
                <a:gd name="connsiteX1-429" fmla="*/ 2025529 w 2025529"/>
                <a:gd name="connsiteY1-430" fmla="*/ 151733 h 4909443"/>
                <a:gd name="connsiteX2-431" fmla="*/ 1464554 w 2025529"/>
                <a:gd name="connsiteY2-432" fmla="*/ 537816 h 4909443"/>
                <a:gd name="connsiteX3-433" fmla="*/ 1464554 w 2025529"/>
                <a:gd name="connsiteY3-434" fmla="*/ 4106330 h 4909443"/>
                <a:gd name="connsiteX4-435" fmla="*/ 2242 w 2025529"/>
                <a:gd name="connsiteY4-436" fmla="*/ 4672934 h 4909443"/>
                <a:gd name="connsiteX5-437" fmla="*/ 655383 w 2025529"/>
                <a:gd name="connsiteY5-438" fmla="*/ 4163480 h 4909443"/>
                <a:gd name="connsiteX6-439" fmla="*/ 636333 w 2025529"/>
                <a:gd name="connsiteY6-440" fmla="*/ 823566 h 4909443"/>
                <a:gd name="connsiteX0-441" fmla="*/ 636333 w 2025529"/>
                <a:gd name="connsiteY0-442" fmla="*/ 838891 h 4924768"/>
                <a:gd name="connsiteX1-443" fmla="*/ 2025529 w 2025529"/>
                <a:gd name="connsiteY1-444" fmla="*/ 167058 h 4924768"/>
                <a:gd name="connsiteX2-445" fmla="*/ 1464554 w 2025529"/>
                <a:gd name="connsiteY2-446" fmla="*/ 553141 h 4924768"/>
                <a:gd name="connsiteX3-447" fmla="*/ 1464554 w 2025529"/>
                <a:gd name="connsiteY3-448" fmla="*/ 4121655 h 4924768"/>
                <a:gd name="connsiteX4-449" fmla="*/ 2242 w 2025529"/>
                <a:gd name="connsiteY4-450" fmla="*/ 4688259 h 4924768"/>
                <a:gd name="connsiteX5-451" fmla="*/ 655383 w 2025529"/>
                <a:gd name="connsiteY5-452" fmla="*/ 4178805 h 4924768"/>
                <a:gd name="connsiteX6-453" fmla="*/ 636333 w 2025529"/>
                <a:gd name="connsiteY6-454" fmla="*/ 838891 h 4924768"/>
                <a:gd name="connsiteX0-455" fmla="*/ 636333 w 2025529"/>
                <a:gd name="connsiteY0-456" fmla="*/ 838891 h 4924768"/>
                <a:gd name="connsiteX1-457" fmla="*/ 2025529 w 2025529"/>
                <a:gd name="connsiteY1-458" fmla="*/ 167058 h 4924768"/>
                <a:gd name="connsiteX2-459" fmla="*/ 1464554 w 2025529"/>
                <a:gd name="connsiteY2-460" fmla="*/ 553141 h 4924768"/>
                <a:gd name="connsiteX3-461" fmla="*/ 1464554 w 2025529"/>
                <a:gd name="connsiteY3-462" fmla="*/ 4121655 h 4924768"/>
                <a:gd name="connsiteX4-463" fmla="*/ 2242 w 2025529"/>
                <a:gd name="connsiteY4-464" fmla="*/ 4688259 h 4924768"/>
                <a:gd name="connsiteX5-465" fmla="*/ 655383 w 2025529"/>
                <a:gd name="connsiteY5-466" fmla="*/ 4178805 h 4924768"/>
                <a:gd name="connsiteX6-467" fmla="*/ 636333 w 2025529"/>
                <a:gd name="connsiteY6-468" fmla="*/ 838891 h 4924768"/>
                <a:gd name="connsiteX0-469" fmla="*/ 636333 w 2025529"/>
                <a:gd name="connsiteY0-470" fmla="*/ 838891 h 4924768"/>
                <a:gd name="connsiteX1-471" fmla="*/ 2025529 w 2025529"/>
                <a:gd name="connsiteY1-472" fmla="*/ 167058 h 4924768"/>
                <a:gd name="connsiteX2-473" fmla="*/ 1464554 w 2025529"/>
                <a:gd name="connsiteY2-474" fmla="*/ 553141 h 4924768"/>
                <a:gd name="connsiteX3-475" fmla="*/ 1464554 w 2025529"/>
                <a:gd name="connsiteY3-476" fmla="*/ 4121655 h 4924768"/>
                <a:gd name="connsiteX4-477" fmla="*/ 2242 w 2025529"/>
                <a:gd name="connsiteY4-478" fmla="*/ 4688259 h 4924768"/>
                <a:gd name="connsiteX5-479" fmla="*/ 655383 w 2025529"/>
                <a:gd name="connsiteY5-480" fmla="*/ 4178805 h 4924768"/>
                <a:gd name="connsiteX6-481" fmla="*/ 636333 w 2025529"/>
                <a:gd name="connsiteY6-482" fmla="*/ 838891 h 4924768"/>
                <a:gd name="connsiteX0-483" fmla="*/ 629983 w 2025529"/>
                <a:gd name="connsiteY0-484" fmla="*/ 831773 h 4930350"/>
                <a:gd name="connsiteX1-485" fmla="*/ 2025529 w 2025529"/>
                <a:gd name="connsiteY1-486" fmla="*/ 172640 h 4930350"/>
                <a:gd name="connsiteX2-487" fmla="*/ 1464554 w 2025529"/>
                <a:gd name="connsiteY2-488" fmla="*/ 558723 h 4930350"/>
                <a:gd name="connsiteX3-489" fmla="*/ 1464554 w 2025529"/>
                <a:gd name="connsiteY3-490" fmla="*/ 4127237 h 4930350"/>
                <a:gd name="connsiteX4-491" fmla="*/ 2242 w 2025529"/>
                <a:gd name="connsiteY4-492" fmla="*/ 4693841 h 4930350"/>
                <a:gd name="connsiteX5-493" fmla="*/ 655383 w 2025529"/>
                <a:gd name="connsiteY5-494" fmla="*/ 4184387 h 4930350"/>
                <a:gd name="connsiteX6-495" fmla="*/ 629983 w 2025529"/>
                <a:gd name="connsiteY6-496" fmla="*/ 831773 h 4930350"/>
                <a:gd name="connsiteX0-497" fmla="*/ 629983 w 2025529"/>
                <a:gd name="connsiteY0-498" fmla="*/ 838892 h 4924769"/>
                <a:gd name="connsiteX1-499" fmla="*/ 2025529 w 2025529"/>
                <a:gd name="connsiteY1-500" fmla="*/ 167059 h 4924769"/>
                <a:gd name="connsiteX2-501" fmla="*/ 1464554 w 2025529"/>
                <a:gd name="connsiteY2-502" fmla="*/ 553142 h 4924769"/>
                <a:gd name="connsiteX3-503" fmla="*/ 1464554 w 2025529"/>
                <a:gd name="connsiteY3-504" fmla="*/ 4121656 h 4924769"/>
                <a:gd name="connsiteX4-505" fmla="*/ 2242 w 2025529"/>
                <a:gd name="connsiteY4-506" fmla="*/ 4688260 h 4924769"/>
                <a:gd name="connsiteX5-507" fmla="*/ 655383 w 2025529"/>
                <a:gd name="connsiteY5-508" fmla="*/ 4178806 h 4924769"/>
                <a:gd name="connsiteX6-509" fmla="*/ 629983 w 2025529"/>
                <a:gd name="connsiteY6-510" fmla="*/ 838892 h 4924769"/>
                <a:gd name="connsiteX0-511" fmla="*/ 629983 w 2025529"/>
                <a:gd name="connsiteY0-512" fmla="*/ 821906 h 4907783"/>
                <a:gd name="connsiteX1-513" fmla="*/ 2025529 w 2025529"/>
                <a:gd name="connsiteY1-514" fmla="*/ 150073 h 4907783"/>
                <a:gd name="connsiteX2-515" fmla="*/ 1464554 w 2025529"/>
                <a:gd name="connsiteY2-516" fmla="*/ 536156 h 4907783"/>
                <a:gd name="connsiteX3-517" fmla="*/ 1464554 w 2025529"/>
                <a:gd name="connsiteY3-518" fmla="*/ 4104670 h 4907783"/>
                <a:gd name="connsiteX4-519" fmla="*/ 2242 w 2025529"/>
                <a:gd name="connsiteY4-520" fmla="*/ 4671274 h 4907783"/>
                <a:gd name="connsiteX5-521" fmla="*/ 655383 w 2025529"/>
                <a:gd name="connsiteY5-522" fmla="*/ 4161820 h 4907783"/>
                <a:gd name="connsiteX6-523" fmla="*/ 629983 w 2025529"/>
                <a:gd name="connsiteY6-524" fmla="*/ 821906 h 4907783"/>
                <a:gd name="connsiteX0-525" fmla="*/ 636333 w 2025529"/>
                <a:gd name="connsiteY0-526" fmla="*/ 864432 h 4880459"/>
                <a:gd name="connsiteX1-527" fmla="*/ 2025529 w 2025529"/>
                <a:gd name="connsiteY1-528" fmla="*/ 122749 h 4880459"/>
                <a:gd name="connsiteX2-529" fmla="*/ 1464554 w 2025529"/>
                <a:gd name="connsiteY2-530" fmla="*/ 508832 h 4880459"/>
                <a:gd name="connsiteX3-531" fmla="*/ 1464554 w 2025529"/>
                <a:gd name="connsiteY3-532" fmla="*/ 4077346 h 4880459"/>
                <a:gd name="connsiteX4-533" fmla="*/ 2242 w 2025529"/>
                <a:gd name="connsiteY4-534" fmla="*/ 4643950 h 4880459"/>
                <a:gd name="connsiteX5-535" fmla="*/ 655383 w 2025529"/>
                <a:gd name="connsiteY5-536" fmla="*/ 4134496 h 4880459"/>
                <a:gd name="connsiteX6-537" fmla="*/ 636333 w 2025529"/>
                <a:gd name="connsiteY6-538" fmla="*/ 864432 h 4880459"/>
                <a:gd name="connsiteX0-539" fmla="*/ 636333 w 2025529"/>
                <a:gd name="connsiteY0-540" fmla="*/ 900258 h 4916285"/>
                <a:gd name="connsiteX1-541" fmla="*/ 2025529 w 2025529"/>
                <a:gd name="connsiteY1-542" fmla="*/ 158575 h 4916285"/>
                <a:gd name="connsiteX2-543" fmla="*/ 1464554 w 2025529"/>
                <a:gd name="connsiteY2-544" fmla="*/ 544658 h 4916285"/>
                <a:gd name="connsiteX3-545" fmla="*/ 1464554 w 2025529"/>
                <a:gd name="connsiteY3-546" fmla="*/ 4113172 h 4916285"/>
                <a:gd name="connsiteX4-547" fmla="*/ 2242 w 2025529"/>
                <a:gd name="connsiteY4-548" fmla="*/ 4679776 h 4916285"/>
                <a:gd name="connsiteX5-549" fmla="*/ 655383 w 2025529"/>
                <a:gd name="connsiteY5-550" fmla="*/ 4170322 h 4916285"/>
                <a:gd name="connsiteX6-551" fmla="*/ 636333 w 2025529"/>
                <a:gd name="connsiteY6-552" fmla="*/ 900258 h 4916285"/>
                <a:gd name="connsiteX0-553" fmla="*/ 636333 w 2025529"/>
                <a:gd name="connsiteY0-554" fmla="*/ 945812 h 4961839"/>
                <a:gd name="connsiteX1-555" fmla="*/ 2025529 w 2025529"/>
                <a:gd name="connsiteY1-556" fmla="*/ 204129 h 4961839"/>
                <a:gd name="connsiteX2-557" fmla="*/ 1464554 w 2025529"/>
                <a:gd name="connsiteY2-558" fmla="*/ 590212 h 4961839"/>
                <a:gd name="connsiteX3-559" fmla="*/ 1464554 w 2025529"/>
                <a:gd name="connsiteY3-560" fmla="*/ 4158726 h 4961839"/>
                <a:gd name="connsiteX4-561" fmla="*/ 2242 w 2025529"/>
                <a:gd name="connsiteY4-562" fmla="*/ 4725330 h 4961839"/>
                <a:gd name="connsiteX5-563" fmla="*/ 655383 w 2025529"/>
                <a:gd name="connsiteY5-564" fmla="*/ 4215876 h 4961839"/>
                <a:gd name="connsiteX6-565" fmla="*/ 636333 w 2025529"/>
                <a:gd name="connsiteY6-566" fmla="*/ 945812 h 4961839"/>
                <a:gd name="connsiteX0-567" fmla="*/ 636333 w 2027750"/>
                <a:gd name="connsiteY0-568" fmla="*/ 911220 h 4927247"/>
                <a:gd name="connsiteX1-569" fmla="*/ 2025529 w 2027750"/>
                <a:gd name="connsiteY1-570" fmla="*/ 169537 h 4927247"/>
                <a:gd name="connsiteX2-571" fmla="*/ 1464554 w 2027750"/>
                <a:gd name="connsiteY2-572" fmla="*/ 555620 h 4927247"/>
                <a:gd name="connsiteX3-573" fmla="*/ 1464554 w 2027750"/>
                <a:gd name="connsiteY3-574" fmla="*/ 4124134 h 4927247"/>
                <a:gd name="connsiteX4-575" fmla="*/ 2242 w 2027750"/>
                <a:gd name="connsiteY4-576" fmla="*/ 4690738 h 4927247"/>
                <a:gd name="connsiteX5-577" fmla="*/ 655383 w 2027750"/>
                <a:gd name="connsiteY5-578" fmla="*/ 4181284 h 4927247"/>
                <a:gd name="connsiteX6-579" fmla="*/ 636333 w 2027750"/>
                <a:gd name="connsiteY6-580" fmla="*/ 911220 h 4927247"/>
                <a:gd name="connsiteX0-581" fmla="*/ 636333 w 2027722"/>
                <a:gd name="connsiteY0-582" fmla="*/ 832593 h 4848620"/>
                <a:gd name="connsiteX1-583" fmla="*/ 2025529 w 2027722"/>
                <a:gd name="connsiteY1-584" fmla="*/ 90910 h 4848620"/>
                <a:gd name="connsiteX2-585" fmla="*/ 1464554 w 2027722"/>
                <a:gd name="connsiteY2-586" fmla="*/ 476993 h 4848620"/>
                <a:gd name="connsiteX3-587" fmla="*/ 1464554 w 2027722"/>
                <a:gd name="connsiteY3-588" fmla="*/ 4045507 h 4848620"/>
                <a:gd name="connsiteX4-589" fmla="*/ 2242 w 2027722"/>
                <a:gd name="connsiteY4-590" fmla="*/ 4612111 h 4848620"/>
                <a:gd name="connsiteX5-591" fmla="*/ 655383 w 2027722"/>
                <a:gd name="connsiteY5-592" fmla="*/ 4102657 h 4848620"/>
                <a:gd name="connsiteX6-593" fmla="*/ 636333 w 2027722"/>
                <a:gd name="connsiteY6-594" fmla="*/ 832593 h 4848620"/>
                <a:gd name="connsiteX0-595" fmla="*/ 636333 w 2027722"/>
                <a:gd name="connsiteY0-596" fmla="*/ 832593 h 4848620"/>
                <a:gd name="connsiteX1-597" fmla="*/ 2025529 w 2027722"/>
                <a:gd name="connsiteY1-598" fmla="*/ 90910 h 4848620"/>
                <a:gd name="connsiteX2-599" fmla="*/ 1464554 w 2027722"/>
                <a:gd name="connsiteY2-600" fmla="*/ 476993 h 4848620"/>
                <a:gd name="connsiteX3-601" fmla="*/ 1464554 w 2027722"/>
                <a:gd name="connsiteY3-602" fmla="*/ 4045507 h 4848620"/>
                <a:gd name="connsiteX4-603" fmla="*/ 2242 w 2027722"/>
                <a:gd name="connsiteY4-604" fmla="*/ 4612111 h 4848620"/>
                <a:gd name="connsiteX5-605" fmla="*/ 655383 w 2027722"/>
                <a:gd name="connsiteY5-606" fmla="*/ 4102657 h 4848620"/>
                <a:gd name="connsiteX6-607" fmla="*/ 636333 w 2027722"/>
                <a:gd name="connsiteY6-608" fmla="*/ 832593 h 4848620"/>
                <a:gd name="connsiteX0-609" fmla="*/ 636333 w 2025529"/>
                <a:gd name="connsiteY0-610" fmla="*/ 900024 h 4916051"/>
                <a:gd name="connsiteX1-611" fmla="*/ 2025529 w 2025529"/>
                <a:gd name="connsiteY1-612" fmla="*/ 158341 h 4916051"/>
                <a:gd name="connsiteX2-613" fmla="*/ 1464554 w 2025529"/>
                <a:gd name="connsiteY2-614" fmla="*/ 544424 h 4916051"/>
                <a:gd name="connsiteX3-615" fmla="*/ 1464554 w 2025529"/>
                <a:gd name="connsiteY3-616" fmla="*/ 4112938 h 4916051"/>
                <a:gd name="connsiteX4-617" fmla="*/ 2242 w 2025529"/>
                <a:gd name="connsiteY4-618" fmla="*/ 4679542 h 4916051"/>
                <a:gd name="connsiteX5-619" fmla="*/ 655383 w 2025529"/>
                <a:gd name="connsiteY5-620" fmla="*/ 4170088 h 4916051"/>
                <a:gd name="connsiteX6-621" fmla="*/ 636333 w 2025529"/>
                <a:gd name="connsiteY6-622" fmla="*/ 900024 h 4916051"/>
                <a:gd name="connsiteX0-623" fmla="*/ 636333 w 2025529"/>
                <a:gd name="connsiteY0-624" fmla="*/ 900024 h 4916051"/>
                <a:gd name="connsiteX1-625" fmla="*/ 2025529 w 2025529"/>
                <a:gd name="connsiteY1-626" fmla="*/ 158341 h 4916051"/>
                <a:gd name="connsiteX2-627" fmla="*/ 1464554 w 2025529"/>
                <a:gd name="connsiteY2-628" fmla="*/ 544424 h 4916051"/>
                <a:gd name="connsiteX3-629" fmla="*/ 1464554 w 2025529"/>
                <a:gd name="connsiteY3-630" fmla="*/ 4112938 h 4916051"/>
                <a:gd name="connsiteX4-631" fmla="*/ 2242 w 2025529"/>
                <a:gd name="connsiteY4-632" fmla="*/ 4679542 h 4916051"/>
                <a:gd name="connsiteX5-633" fmla="*/ 655383 w 2025529"/>
                <a:gd name="connsiteY5-634" fmla="*/ 4170088 h 4916051"/>
                <a:gd name="connsiteX6-635" fmla="*/ 636333 w 2025529"/>
                <a:gd name="connsiteY6-636" fmla="*/ 900024 h 4916051"/>
                <a:gd name="connsiteX0-637" fmla="*/ 636333 w 2025529"/>
                <a:gd name="connsiteY0-638" fmla="*/ 900024 h 4916051"/>
                <a:gd name="connsiteX1-639" fmla="*/ 2025529 w 2025529"/>
                <a:gd name="connsiteY1-640" fmla="*/ 158341 h 4916051"/>
                <a:gd name="connsiteX2-641" fmla="*/ 1464554 w 2025529"/>
                <a:gd name="connsiteY2-642" fmla="*/ 665074 h 4916051"/>
                <a:gd name="connsiteX3-643" fmla="*/ 1464554 w 2025529"/>
                <a:gd name="connsiteY3-644" fmla="*/ 4112938 h 4916051"/>
                <a:gd name="connsiteX4-645" fmla="*/ 2242 w 2025529"/>
                <a:gd name="connsiteY4-646" fmla="*/ 4679542 h 4916051"/>
                <a:gd name="connsiteX5-647" fmla="*/ 655383 w 2025529"/>
                <a:gd name="connsiteY5-648" fmla="*/ 4170088 h 4916051"/>
                <a:gd name="connsiteX6-649" fmla="*/ 636333 w 2025529"/>
                <a:gd name="connsiteY6-650" fmla="*/ 900024 h 4916051"/>
                <a:gd name="connsiteX0-651" fmla="*/ 636333 w 2025529"/>
                <a:gd name="connsiteY0-652" fmla="*/ 900024 h 4916051"/>
                <a:gd name="connsiteX1-653" fmla="*/ 2025529 w 2025529"/>
                <a:gd name="connsiteY1-654" fmla="*/ 158341 h 4916051"/>
                <a:gd name="connsiteX2-655" fmla="*/ 1458204 w 2025529"/>
                <a:gd name="connsiteY2-656" fmla="*/ 677774 h 4916051"/>
                <a:gd name="connsiteX3-657" fmla="*/ 1464554 w 2025529"/>
                <a:gd name="connsiteY3-658" fmla="*/ 4112938 h 4916051"/>
                <a:gd name="connsiteX4-659" fmla="*/ 2242 w 2025529"/>
                <a:gd name="connsiteY4-660" fmla="*/ 4679542 h 4916051"/>
                <a:gd name="connsiteX5-661" fmla="*/ 655383 w 2025529"/>
                <a:gd name="connsiteY5-662" fmla="*/ 4170088 h 4916051"/>
                <a:gd name="connsiteX6-663" fmla="*/ 636333 w 2025529"/>
                <a:gd name="connsiteY6-664" fmla="*/ 900024 h 4916051"/>
                <a:gd name="connsiteX0-665" fmla="*/ 636333 w 2025529"/>
                <a:gd name="connsiteY0-666" fmla="*/ 900024 h 4916051"/>
                <a:gd name="connsiteX1-667" fmla="*/ 2025529 w 2025529"/>
                <a:gd name="connsiteY1-668" fmla="*/ 158341 h 4916051"/>
                <a:gd name="connsiteX2-669" fmla="*/ 1458204 w 2025529"/>
                <a:gd name="connsiteY2-670" fmla="*/ 677774 h 4916051"/>
                <a:gd name="connsiteX3-671" fmla="*/ 1464554 w 2025529"/>
                <a:gd name="connsiteY3-672" fmla="*/ 4112938 h 4916051"/>
                <a:gd name="connsiteX4-673" fmla="*/ 2242 w 2025529"/>
                <a:gd name="connsiteY4-674" fmla="*/ 4679542 h 4916051"/>
                <a:gd name="connsiteX5-675" fmla="*/ 655383 w 2025529"/>
                <a:gd name="connsiteY5-676" fmla="*/ 4170088 h 4916051"/>
                <a:gd name="connsiteX6-677" fmla="*/ 636333 w 2025529"/>
                <a:gd name="connsiteY6-678" fmla="*/ 900024 h 4916051"/>
                <a:gd name="connsiteX0-679" fmla="*/ 636333 w 2025529"/>
                <a:gd name="connsiteY0-680" fmla="*/ 880186 h 4896213"/>
                <a:gd name="connsiteX1-681" fmla="*/ 2025529 w 2025529"/>
                <a:gd name="connsiteY1-682" fmla="*/ 138503 h 4896213"/>
                <a:gd name="connsiteX2-683" fmla="*/ 1458204 w 2025529"/>
                <a:gd name="connsiteY2-684" fmla="*/ 657936 h 4896213"/>
                <a:gd name="connsiteX3-685" fmla="*/ 1464554 w 2025529"/>
                <a:gd name="connsiteY3-686" fmla="*/ 4093100 h 4896213"/>
                <a:gd name="connsiteX4-687" fmla="*/ 2242 w 2025529"/>
                <a:gd name="connsiteY4-688" fmla="*/ 4659704 h 4896213"/>
                <a:gd name="connsiteX5-689" fmla="*/ 655383 w 2025529"/>
                <a:gd name="connsiteY5-690" fmla="*/ 4150250 h 4896213"/>
                <a:gd name="connsiteX6-691" fmla="*/ 636333 w 2025529"/>
                <a:gd name="connsiteY6-692" fmla="*/ 880186 h 4896213"/>
                <a:gd name="connsiteX0-693" fmla="*/ 636333 w 2025529"/>
                <a:gd name="connsiteY0-694" fmla="*/ 880186 h 4896213"/>
                <a:gd name="connsiteX1-695" fmla="*/ 2025529 w 2025529"/>
                <a:gd name="connsiteY1-696" fmla="*/ 138503 h 4896213"/>
                <a:gd name="connsiteX2-697" fmla="*/ 1458204 w 2025529"/>
                <a:gd name="connsiteY2-698" fmla="*/ 657936 h 4896213"/>
                <a:gd name="connsiteX3-699" fmla="*/ 1464554 w 2025529"/>
                <a:gd name="connsiteY3-700" fmla="*/ 4093100 h 4896213"/>
                <a:gd name="connsiteX4-701" fmla="*/ 2242 w 2025529"/>
                <a:gd name="connsiteY4-702" fmla="*/ 4659704 h 4896213"/>
                <a:gd name="connsiteX5-703" fmla="*/ 655383 w 2025529"/>
                <a:gd name="connsiteY5-704" fmla="*/ 4150250 h 4896213"/>
                <a:gd name="connsiteX6-705" fmla="*/ 636333 w 2025529"/>
                <a:gd name="connsiteY6-706" fmla="*/ 880186 h 4896213"/>
                <a:gd name="connsiteX0-707" fmla="*/ 636333 w 2025529"/>
                <a:gd name="connsiteY0-708" fmla="*/ 880186 h 4896213"/>
                <a:gd name="connsiteX1-709" fmla="*/ 2025529 w 2025529"/>
                <a:gd name="connsiteY1-710" fmla="*/ 138503 h 4896213"/>
                <a:gd name="connsiteX2-711" fmla="*/ 1458204 w 2025529"/>
                <a:gd name="connsiteY2-712" fmla="*/ 657936 h 4896213"/>
                <a:gd name="connsiteX3-713" fmla="*/ 1464554 w 2025529"/>
                <a:gd name="connsiteY3-714" fmla="*/ 4093100 h 4896213"/>
                <a:gd name="connsiteX4-715" fmla="*/ 2242 w 2025529"/>
                <a:gd name="connsiteY4-716" fmla="*/ 4659704 h 4896213"/>
                <a:gd name="connsiteX5-717" fmla="*/ 655383 w 2025529"/>
                <a:gd name="connsiteY5-718" fmla="*/ 4150250 h 4896213"/>
                <a:gd name="connsiteX6-719" fmla="*/ 636333 w 2025529"/>
                <a:gd name="connsiteY6-720" fmla="*/ 880186 h 4896213"/>
                <a:gd name="connsiteX0-721" fmla="*/ 636333 w 2025529"/>
                <a:gd name="connsiteY0-722" fmla="*/ 880186 h 4896213"/>
                <a:gd name="connsiteX1-723" fmla="*/ 2025529 w 2025529"/>
                <a:gd name="connsiteY1-724" fmla="*/ 138503 h 4896213"/>
                <a:gd name="connsiteX2-725" fmla="*/ 1458204 w 2025529"/>
                <a:gd name="connsiteY2-726" fmla="*/ 657936 h 4896213"/>
                <a:gd name="connsiteX3-727" fmla="*/ 1464554 w 2025529"/>
                <a:gd name="connsiteY3-728" fmla="*/ 4093100 h 4896213"/>
                <a:gd name="connsiteX4-729" fmla="*/ 2242 w 2025529"/>
                <a:gd name="connsiteY4-730" fmla="*/ 4659704 h 4896213"/>
                <a:gd name="connsiteX5-731" fmla="*/ 655383 w 2025529"/>
                <a:gd name="connsiteY5-732" fmla="*/ 4150250 h 4896213"/>
                <a:gd name="connsiteX6-733" fmla="*/ 636333 w 2025529"/>
                <a:gd name="connsiteY6-734" fmla="*/ 880186 h 4896213"/>
                <a:gd name="connsiteX0-735" fmla="*/ 636333 w 2025529"/>
                <a:gd name="connsiteY0-736" fmla="*/ 880186 h 4896213"/>
                <a:gd name="connsiteX1-737" fmla="*/ 2025529 w 2025529"/>
                <a:gd name="connsiteY1-738" fmla="*/ 138503 h 4896213"/>
                <a:gd name="connsiteX2-739" fmla="*/ 1458204 w 2025529"/>
                <a:gd name="connsiteY2-740" fmla="*/ 657936 h 4896213"/>
                <a:gd name="connsiteX3-741" fmla="*/ 1464554 w 2025529"/>
                <a:gd name="connsiteY3-742" fmla="*/ 4093100 h 4896213"/>
                <a:gd name="connsiteX4-743" fmla="*/ 2242 w 2025529"/>
                <a:gd name="connsiteY4-744" fmla="*/ 4659704 h 4896213"/>
                <a:gd name="connsiteX5-745" fmla="*/ 655383 w 2025529"/>
                <a:gd name="connsiteY5-746" fmla="*/ 4150250 h 4896213"/>
                <a:gd name="connsiteX6-747" fmla="*/ 636333 w 2025529"/>
                <a:gd name="connsiteY6-748" fmla="*/ 880186 h 4896213"/>
                <a:gd name="connsiteX0-749" fmla="*/ 636333 w 2025529"/>
                <a:gd name="connsiteY0-750" fmla="*/ 880186 h 4896213"/>
                <a:gd name="connsiteX1-751" fmla="*/ 2025529 w 2025529"/>
                <a:gd name="connsiteY1-752" fmla="*/ 138503 h 4896213"/>
                <a:gd name="connsiteX2-753" fmla="*/ 1458204 w 2025529"/>
                <a:gd name="connsiteY2-754" fmla="*/ 657936 h 4896213"/>
                <a:gd name="connsiteX3-755" fmla="*/ 1464554 w 2025529"/>
                <a:gd name="connsiteY3-756" fmla="*/ 4093100 h 4896213"/>
                <a:gd name="connsiteX4-757" fmla="*/ 2242 w 2025529"/>
                <a:gd name="connsiteY4-758" fmla="*/ 4659704 h 4896213"/>
                <a:gd name="connsiteX5-759" fmla="*/ 655383 w 2025529"/>
                <a:gd name="connsiteY5-760" fmla="*/ 4150250 h 4896213"/>
                <a:gd name="connsiteX6-761" fmla="*/ 636333 w 2025529"/>
                <a:gd name="connsiteY6-762" fmla="*/ 880186 h 4896213"/>
                <a:gd name="connsiteX0-763" fmla="*/ 636333 w 2025529"/>
                <a:gd name="connsiteY0-764" fmla="*/ 880186 h 4944558"/>
                <a:gd name="connsiteX1-765" fmla="*/ 2025529 w 2025529"/>
                <a:gd name="connsiteY1-766" fmla="*/ 138503 h 4944558"/>
                <a:gd name="connsiteX2-767" fmla="*/ 1458204 w 2025529"/>
                <a:gd name="connsiteY2-768" fmla="*/ 657936 h 4944558"/>
                <a:gd name="connsiteX3-769" fmla="*/ 1464554 w 2025529"/>
                <a:gd name="connsiteY3-770" fmla="*/ 4093100 h 4944558"/>
                <a:gd name="connsiteX4-771" fmla="*/ 2242 w 2025529"/>
                <a:gd name="connsiteY4-772" fmla="*/ 4659704 h 4944558"/>
                <a:gd name="connsiteX5-773" fmla="*/ 655383 w 2025529"/>
                <a:gd name="connsiteY5-774" fmla="*/ 4150250 h 4944558"/>
                <a:gd name="connsiteX6-775" fmla="*/ 636333 w 2025529"/>
                <a:gd name="connsiteY6-776" fmla="*/ 880186 h 4944558"/>
                <a:gd name="connsiteX0-777" fmla="*/ 636333 w 2025529"/>
                <a:gd name="connsiteY0-778" fmla="*/ 880186 h 5015614"/>
                <a:gd name="connsiteX1-779" fmla="*/ 2025529 w 2025529"/>
                <a:gd name="connsiteY1-780" fmla="*/ 138503 h 5015614"/>
                <a:gd name="connsiteX2-781" fmla="*/ 1458204 w 2025529"/>
                <a:gd name="connsiteY2-782" fmla="*/ 657936 h 5015614"/>
                <a:gd name="connsiteX3-783" fmla="*/ 1464554 w 2025529"/>
                <a:gd name="connsiteY3-784" fmla="*/ 4093100 h 5015614"/>
                <a:gd name="connsiteX4-785" fmla="*/ 2242 w 2025529"/>
                <a:gd name="connsiteY4-786" fmla="*/ 4659704 h 5015614"/>
                <a:gd name="connsiteX5-787" fmla="*/ 655383 w 2025529"/>
                <a:gd name="connsiteY5-788" fmla="*/ 4150250 h 5015614"/>
                <a:gd name="connsiteX6-789" fmla="*/ 636333 w 2025529"/>
                <a:gd name="connsiteY6-790" fmla="*/ 880186 h 5015614"/>
                <a:gd name="connsiteX0-791" fmla="*/ 636333 w 2025529"/>
                <a:gd name="connsiteY0-792" fmla="*/ 880186 h 4800902"/>
                <a:gd name="connsiteX1-793" fmla="*/ 2025529 w 2025529"/>
                <a:gd name="connsiteY1-794" fmla="*/ 138503 h 4800902"/>
                <a:gd name="connsiteX2-795" fmla="*/ 1458204 w 2025529"/>
                <a:gd name="connsiteY2-796" fmla="*/ 657936 h 4800902"/>
                <a:gd name="connsiteX3-797" fmla="*/ 1464554 w 2025529"/>
                <a:gd name="connsiteY3-798" fmla="*/ 4093100 h 4800902"/>
                <a:gd name="connsiteX4-799" fmla="*/ 2242 w 2025529"/>
                <a:gd name="connsiteY4-800" fmla="*/ 4659704 h 4800902"/>
                <a:gd name="connsiteX5-801" fmla="*/ 655383 w 2025529"/>
                <a:gd name="connsiteY5-802" fmla="*/ 4150250 h 4800902"/>
                <a:gd name="connsiteX6-803" fmla="*/ 636333 w 2025529"/>
                <a:gd name="connsiteY6-804" fmla="*/ 880186 h 4800902"/>
                <a:gd name="connsiteX0-805" fmla="*/ 636333 w 2025529"/>
                <a:gd name="connsiteY0-806" fmla="*/ 880186 h 4910204"/>
                <a:gd name="connsiteX1-807" fmla="*/ 2025529 w 2025529"/>
                <a:gd name="connsiteY1-808" fmla="*/ 138503 h 4910204"/>
                <a:gd name="connsiteX2-809" fmla="*/ 1458204 w 2025529"/>
                <a:gd name="connsiteY2-810" fmla="*/ 657936 h 4910204"/>
                <a:gd name="connsiteX3-811" fmla="*/ 1464554 w 2025529"/>
                <a:gd name="connsiteY3-812" fmla="*/ 4093100 h 4910204"/>
                <a:gd name="connsiteX4-813" fmla="*/ 2242 w 2025529"/>
                <a:gd name="connsiteY4-814" fmla="*/ 4659704 h 4910204"/>
                <a:gd name="connsiteX5-815" fmla="*/ 655383 w 2025529"/>
                <a:gd name="connsiteY5-816" fmla="*/ 4150250 h 4910204"/>
                <a:gd name="connsiteX6-817" fmla="*/ 636333 w 2025529"/>
                <a:gd name="connsiteY6-818" fmla="*/ 880186 h 4910204"/>
                <a:gd name="connsiteX0-819" fmla="*/ 636333 w 2025529"/>
                <a:gd name="connsiteY0-820" fmla="*/ 880186 h 4916546"/>
                <a:gd name="connsiteX1-821" fmla="*/ 2025529 w 2025529"/>
                <a:gd name="connsiteY1-822" fmla="*/ 138503 h 4916546"/>
                <a:gd name="connsiteX2-823" fmla="*/ 1458204 w 2025529"/>
                <a:gd name="connsiteY2-824" fmla="*/ 657936 h 4916546"/>
                <a:gd name="connsiteX3-825" fmla="*/ 1464554 w 2025529"/>
                <a:gd name="connsiteY3-826" fmla="*/ 4093100 h 4916546"/>
                <a:gd name="connsiteX4-827" fmla="*/ 2242 w 2025529"/>
                <a:gd name="connsiteY4-828" fmla="*/ 4659704 h 4916546"/>
                <a:gd name="connsiteX5-829" fmla="*/ 655383 w 2025529"/>
                <a:gd name="connsiteY5-830" fmla="*/ 4150250 h 4916546"/>
                <a:gd name="connsiteX6-831" fmla="*/ 636333 w 2025529"/>
                <a:gd name="connsiteY6-832" fmla="*/ 880186 h 4916546"/>
                <a:gd name="connsiteX0-833" fmla="*/ 636333 w 2025529"/>
                <a:gd name="connsiteY0-834" fmla="*/ 880186 h 4913731"/>
                <a:gd name="connsiteX1-835" fmla="*/ 2025529 w 2025529"/>
                <a:gd name="connsiteY1-836" fmla="*/ 138503 h 4913731"/>
                <a:gd name="connsiteX2-837" fmla="*/ 1458204 w 2025529"/>
                <a:gd name="connsiteY2-838" fmla="*/ 657936 h 4913731"/>
                <a:gd name="connsiteX3-839" fmla="*/ 1464554 w 2025529"/>
                <a:gd name="connsiteY3-840" fmla="*/ 4093100 h 4913731"/>
                <a:gd name="connsiteX4-841" fmla="*/ 2242 w 2025529"/>
                <a:gd name="connsiteY4-842" fmla="*/ 4659704 h 4913731"/>
                <a:gd name="connsiteX5-843" fmla="*/ 655383 w 2025529"/>
                <a:gd name="connsiteY5-844" fmla="*/ 4150250 h 4913731"/>
                <a:gd name="connsiteX6-845" fmla="*/ 636333 w 2025529"/>
                <a:gd name="connsiteY6-846" fmla="*/ 880186 h 4913731"/>
                <a:gd name="connsiteX0-847" fmla="*/ 636333 w 2025529"/>
                <a:gd name="connsiteY0-848" fmla="*/ 880186 h 4895593"/>
                <a:gd name="connsiteX1-849" fmla="*/ 2025529 w 2025529"/>
                <a:gd name="connsiteY1-850" fmla="*/ 138503 h 4895593"/>
                <a:gd name="connsiteX2-851" fmla="*/ 1458204 w 2025529"/>
                <a:gd name="connsiteY2-852" fmla="*/ 657936 h 4895593"/>
                <a:gd name="connsiteX3-853" fmla="*/ 1470904 w 2025529"/>
                <a:gd name="connsiteY3-854" fmla="*/ 4010550 h 4895593"/>
                <a:gd name="connsiteX4-855" fmla="*/ 2242 w 2025529"/>
                <a:gd name="connsiteY4-856" fmla="*/ 4659704 h 4895593"/>
                <a:gd name="connsiteX5-857" fmla="*/ 655383 w 2025529"/>
                <a:gd name="connsiteY5-858" fmla="*/ 4150250 h 4895593"/>
                <a:gd name="connsiteX6-859" fmla="*/ 636333 w 2025529"/>
                <a:gd name="connsiteY6-860" fmla="*/ 880186 h 4895593"/>
                <a:gd name="connsiteX0-861" fmla="*/ 636333 w 2025529"/>
                <a:gd name="connsiteY0-862" fmla="*/ 880186 h 4917918"/>
                <a:gd name="connsiteX1-863" fmla="*/ 2025529 w 2025529"/>
                <a:gd name="connsiteY1-864" fmla="*/ 138503 h 4917918"/>
                <a:gd name="connsiteX2-865" fmla="*/ 1458204 w 2025529"/>
                <a:gd name="connsiteY2-866" fmla="*/ 657936 h 4917918"/>
                <a:gd name="connsiteX3-867" fmla="*/ 1470904 w 2025529"/>
                <a:gd name="connsiteY3-868" fmla="*/ 4010550 h 4917918"/>
                <a:gd name="connsiteX4-869" fmla="*/ 2242 w 2025529"/>
                <a:gd name="connsiteY4-870" fmla="*/ 4659704 h 4917918"/>
                <a:gd name="connsiteX5-871" fmla="*/ 655383 w 2025529"/>
                <a:gd name="connsiteY5-872" fmla="*/ 4150250 h 4917918"/>
                <a:gd name="connsiteX6-873" fmla="*/ 636333 w 2025529"/>
                <a:gd name="connsiteY6-874" fmla="*/ 880186 h 4917918"/>
                <a:gd name="connsiteX0-875" fmla="*/ 636333 w 2092204"/>
                <a:gd name="connsiteY0-876" fmla="*/ 849062 h 4886794"/>
                <a:gd name="connsiteX1-877" fmla="*/ 2092204 w 2092204"/>
                <a:gd name="connsiteY1-878" fmla="*/ 155004 h 4886794"/>
                <a:gd name="connsiteX2-879" fmla="*/ 1458204 w 2092204"/>
                <a:gd name="connsiteY2-880" fmla="*/ 626812 h 4886794"/>
                <a:gd name="connsiteX3-881" fmla="*/ 1470904 w 2092204"/>
                <a:gd name="connsiteY3-882" fmla="*/ 3979426 h 4886794"/>
                <a:gd name="connsiteX4-883" fmla="*/ 2242 w 2092204"/>
                <a:gd name="connsiteY4-884" fmla="*/ 4628580 h 4886794"/>
                <a:gd name="connsiteX5-885" fmla="*/ 655383 w 2092204"/>
                <a:gd name="connsiteY5-886" fmla="*/ 4119126 h 4886794"/>
                <a:gd name="connsiteX6-887" fmla="*/ 636333 w 2092204"/>
                <a:gd name="connsiteY6-888" fmla="*/ 849062 h 4886794"/>
                <a:gd name="connsiteX0-889" fmla="*/ 636333 w 2092204"/>
                <a:gd name="connsiteY0-890" fmla="*/ 863395 h 4901127"/>
                <a:gd name="connsiteX1-891" fmla="*/ 2092204 w 2092204"/>
                <a:gd name="connsiteY1-892" fmla="*/ 169337 h 4901127"/>
                <a:gd name="connsiteX2-893" fmla="*/ 1458204 w 2092204"/>
                <a:gd name="connsiteY2-894" fmla="*/ 641145 h 4901127"/>
                <a:gd name="connsiteX3-895" fmla="*/ 1470904 w 2092204"/>
                <a:gd name="connsiteY3-896" fmla="*/ 3993759 h 4901127"/>
                <a:gd name="connsiteX4-897" fmla="*/ 2242 w 2092204"/>
                <a:gd name="connsiteY4-898" fmla="*/ 4642913 h 4901127"/>
                <a:gd name="connsiteX5-899" fmla="*/ 655383 w 2092204"/>
                <a:gd name="connsiteY5-900" fmla="*/ 4133459 h 4901127"/>
                <a:gd name="connsiteX6-901" fmla="*/ 636333 w 2092204"/>
                <a:gd name="connsiteY6-902" fmla="*/ 863395 h 4901127"/>
                <a:gd name="connsiteX0-903" fmla="*/ 636333 w 2092204"/>
                <a:gd name="connsiteY0-904" fmla="*/ 875722 h 4913454"/>
                <a:gd name="connsiteX1-905" fmla="*/ 2092204 w 2092204"/>
                <a:gd name="connsiteY1-906" fmla="*/ 181664 h 4913454"/>
                <a:gd name="connsiteX2-907" fmla="*/ 1458204 w 2092204"/>
                <a:gd name="connsiteY2-908" fmla="*/ 653472 h 4913454"/>
                <a:gd name="connsiteX3-909" fmla="*/ 1470904 w 2092204"/>
                <a:gd name="connsiteY3-910" fmla="*/ 4006086 h 4913454"/>
                <a:gd name="connsiteX4-911" fmla="*/ 2242 w 2092204"/>
                <a:gd name="connsiteY4-912" fmla="*/ 4655240 h 4913454"/>
                <a:gd name="connsiteX5-913" fmla="*/ 655383 w 2092204"/>
                <a:gd name="connsiteY5-914" fmla="*/ 4145786 h 4913454"/>
                <a:gd name="connsiteX6-915" fmla="*/ 636333 w 2092204"/>
                <a:gd name="connsiteY6-916" fmla="*/ 875722 h 4913454"/>
                <a:gd name="connsiteX0-917" fmla="*/ 712321 w 2168192"/>
                <a:gd name="connsiteY0-918" fmla="*/ 875722 h 4923519"/>
                <a:gd name="connsiteX1-919" fmla="*/ 2168192 w 2168192"/>
                <a:gd name="connsiteY1-920" fmla="*/ 181664 h 4923519"/>
                <a:gd name="connsiteX2-921" fmla="*/ 1534192 w 2168192"/>
                <a:gd name="connsiteY2-922" fmla="*/ 653472 h 4923519"/>
                <a:gd name="connsiteX3-923" fmla="*/ 1546892 w 2168192"/>
                <a:gd name="connsiteY3-924" fmla="*/ 4006086 h 4923519"/>
                <a:gd name="connsiteX4-925" fmla="*/ 2030 w 2168192"/>
                <a:gd name="connsiteY4-926" fmla="*/ 4667940 h 4923519"/>
                <a:gd name="connsiteX5-927" fmla="*/ 731371 w 2168192"/>
                <a:gd name="connsiteY5-928" fmla="*/ 4145786 h 4923519"/>
                <a:gd name="connsiteX6-929" fmla="*/ 712321 w 2168192"/>
                <a:gd name="connsiteY6-930" fmla="*/ 875722 h 4923519"/>
                <a:gd name="connsiteX0-931" fmla="*/ 686987 w 2142858"/>
                <a:gd name="connsiteY0-932" fmla="*/ 875722 h 4938703"/>
                <a:gd name="connsiteX1-933" fmla="*/ 2142858 w 2142858"/>
                <a:gd name="connsiteY1-934" fmla="*/ 181664 h 4938703"/>
                <a:gd name="connsiteX2-935" fmla="*/ 1508858 w 2142858"/>
                <a:gd name="connsiteY2-936" fmla="*/ 653472 h 4938703"/>
                <a:gd name="connsiteX3-937" fmla="*/ 1521558 w 2142858"/>
                <a:gd name="connsiteY3-938" fmla="*/ 4006086 h 4938703"/>
                <a:gd name="connsiteX4-939" fmla="*/ 2096 w 2142858"/>
                <a:gd name="connsiteY4-940" fmla="*/ 4686990 h 4938703"/>
                <a:gd name="connsiteX5-941" fmla="*/ 706037 w 2142858"/>
                <a:gd name="connsiteY5-942" fmla="*/ 4145786 h 4938703"/>
                <a:gd name="connsiteX6-943" fmla="*/ 686987 w 2142858"/>
                <a:gd name="connsiteY6-944" fmla="*/ 875722 h 4938703"/>
                <a:gd name="connsiteX0-945" fmla="*/ 693320 w 2149191"/>
                <a:gd name="connsiteY0-946" fmla="*/ 875722 h 4926043"/>
                <a:gd name="connsiteX1-947" fmla="*/ 2149191 w 2149191"/>
                <a:gd name="connsiteY1-948" fmla="*/ 181664 h 4926043"/>
                <a:gd name="connsiteX2-949" fmla="*/ 1515191 w 2149191"/>
                <a:gd name="connsiteY2-950" fmla="*/ 653472 h 4926043"/>
                <a:gd name="connsiteX3-951" fmla="*/ 1527891 w 2149191"/>
                <a:gd name="connsiteY3-952" fmla="*/ 4006086 h 4926043"/>
                <a:gd name="connsiteX4-953" fmla="*/ 2079 w 2149191"/>
                <a:gd name="connsiteY4-954" fmla="*/ 4671115 h 4926043"/>
                <a:gd name="connsiteX5-955" fmla="*/ 712370 w 2149191"/>
                <a:gd name="connsiteY5-956" fmla="*/ 4145786 h 4926043"/>
                <a:gd name="connsiteX6-957" fmla="*/ 693320 w 2149191"/>
                <a:gd name="connsiteY6-958" fmla="*/ 875722 h 4926043"/>
                <a:gd name="connsiteX0-959" fmla="*/ 691241 w 2147112"/>
                <a:gd name="connsiteY0-960" fmla="*/ 875722 h 4926043"/>
                <a:gd name="connsiteX1-961" fmla="*/ 2147112 w 2147112"/>
                <a:gd name="connsiteY1-962" fmla="*/ 181664 h 4926043"/>
                <a:gd name="connsiteX2-963" fmla="*/ 1513112 w 2147112"/>
                <a:gd name="connsiteY2-964" fmla="*/ 653472 h 4926043"/>
                <a:gd name="connsiteX3-965" fmla="*/ 1525812 w 2147112"/>
                <a:gd name="connsiteY3-966" fmla="*/ 4006086 h 4926043"/>
                <a:gd name="connsiteX4-967" fmla="*/ 0 w 2147112"/>
                <a:gd name="connsiteY4-968" fmla="*/ 4671115 h 4926043"/>
                <a:gd name="connsiteX5-969" fmla="*/ 710291 w 2147112"/>
                <a:gd name="connsiteY5-970" fmla="*/ 4145786 h 4926043"/>
                <a:gd name="connsiteX6-971" fmla="*/ 691241 w 2147112"/>
                <a:gd name="connsiteY6-972" fmla="*/ 875722 h 4926043"/>
                <a:gd name="connsiteX0-973" fmla="*/ 691241 w 2209025"/>
                <a:gd name="connsiteY0-974" fmla="*/ 845581 h 4895902"/>
                <a:gd name="connsiteX1-975" fmla="*/ 2209025 w 2209025"/>
                <a:gd name="connsiteY1-976" fmla="*/ 199148 h 4895902"/>
                <a:gd name="connsiteX2-977" fmla="*/ 1513112 w 2209025"/>
                <a:gd name="connsiteY2-978" fmla="*/ 623331 h 4895902"/>
                <a:gd name="connsiteX3-979" fmla="*/ 1525812 w 2209025"/>
                <a:gd name="connsiteY3-980" fmla="*/ 3975945 h 4895902"/>
                <a:gd name="connsiteX4-981" fmla="*/ 0 w 2209025"/>
                <a:gd name="connsiteY4-982" fmla="*/ 4640974 h 4895902"/>
                <a:gd name="connsiteX5-983" fmla="*/ 710291 w 2209025"/>
                <a:gd name="connsiteY5-984" fmla="*/ 4115645 h 4895902"/>
                <a:gd name="connsiteX6-985" fmla="*/ 691241 w 2209025"/>
                <a:gd name="connsiteY6-986" fmla="*/ 845581 h 4895902"/>
                <a:gd name="connsiteX0-987" fmla="*/ 691241 w 2209025"/>
                <a:gd name="connsiteY0-988" fmla="*/ 869879 h 4920200"/>
                <a:gd name="connsiteX1-989" fmla="*/ 2209025 w 2209025"/>
                <a:gd name="connsiteY1-990" fmla="*/ 223446 h 4920200"/>
                <a:gd name="connsiteX2-991" fmla="*/ 1513112 w 2209025"/>
                <a:gd name="connsiteY2-992" fmla="*/ 647629 h 4920200"/>
                <a:gd name="connsiteX3-993" fmla="*/ 1525812 w 2209025"/>
                <a:gd name="connsiteY3-994" fmla="*/ 4000243 h 4920200"/>
                <a:gd name="connsiteX4-995" fmla="*/ 0 w 2209025"/>
                <a:gd name="connsiteY4-996" fmla="*/ 4665272 h 4920200"/>
                <a:gd name="connsiteX5-997" fmla="*/ 710291 w 2209025"/>
                <a:gd name="connsiteY5-998" fmla="*/ 4139943 h 4920200"/>
                <a:gd name="connsiteX6-999" fmla="*/ 691241 w 2209025"/>
                <a:gd name="connsiteY6-1000" fmla="*/ 869879 h 4920200"/>
                <a:gd name="connsiteX0-1001" fmla="*/ 691241 w 2209025"/>
                <a:gd name="connsiteY0-1002" fmla="*/ 869879 h 4920200"/>
                <a:gd name="connsiteX1-1003" fmla="*/ 2209025 w 2209025"/>
                <a:gd name="connsiteY1-1004" fmla="*/ 223446 h 4920200"/>
                <a:gd name="connsiteX2-1005" fmla="*/ 1513112 w 2209025"/>
                <a:gd name="connsiteY2-1006" fmla="*/ 647629 h 4920200"/>
                <a:gd name="connsiteX3-1007" fmla="*/ 1525812 w 2209025"/>
                <a:gd name="connsiteY3-1008" fmla="*/ 4000243 h 4920200"/>
                <a:gd name="connsiteX4-1009" fmla="*/ 0 w 2209025"/>
                <a:gd name="connsiteY4-1010" fmla="*/ 4665272 h 4920200"/>
                <a:gd name="connsiteX5-1011" fmla="*/ 710291 w 2209025"/>
                <a:gd name="connsiteY5-1012" fmla="*/ 4139943 h 4920200"/>
                <a:gd name="connsiteX6-1013" fmla="*/ 691241 w 2209025"/>
                <a:gd name="connsiteY6-1014" fmla="*/ 869879 h 4920200"/>
                <a:gd name="connsiteX0-1015" fmla="*/ 691241 w 2253475"/>
                <a:gd name="connsiteY0-1016" fmla="*/ 834993 h 4885314"/>
                <a:gd name="connsiteX1-1017" fmla="*/ 2253475 w 2253475"/>
                <a:gd name="connsiteY1-1018" fmla="*/ 245590 h 4885314"/>
                <a:gd name="connsiteX2-1019" fmla="*/ 1513112 w 2253475"/>
                <a:gd name="connsiteY2-1020" fmla="*/ 612743 h 4885314"/>
                <a:gd name="connsiteX3-1021" fmla="*/ 1525812 w 2253475"/>
                <a:gd name="connsiteY3-1022" fmla="*/ 3965357 h 4885314"/>
                <a:gd name="connsiteX4-1023" fmla="*/ 0 w 2253475"/>
                <a:gd name="connsiteY4-1024" fmla="*/ 4630386 h 4885314"/>
                <a:gd name="connsiteX5-1025" fmla="*/ 710291 w 2253475"/>
                <a:gd name="connsiteY5-1026" fmla="*/ 4105057 h 4885314"/>
                <a:gd name="connsiteX6-1027" fmla="*/ 691241 w 2253475"/>
                <a:gd name="connsiteY6-1028" fmla="*/ 834993 h 4885314"/>
                <a:gd name="connsiteX0-1029" fmla="*/ 691241 w 2253475"/>
                <a:gd name="connsiteY0-1030" fmla="*/ 861486 h 4911807"/>
                <a:gd name="connsiteX1-1031" fmla="*/ 2253475 w 2253475"/>
                <a:gd name="connsiteY1-1032" fmla="*/ 272083 h 4911807"/>
                <a:gd name="connsiteX2-1033" fmla="*/ 1513112 w 2253475"/>
                <a:gd name="connsiteY2-1034" fmla="*/ 639236 h 4911807"/>
                <a:gd name="connsiteX3-1035" fmla="*/ 1525812 w 2253475"/>
                <a:gd name="connsiteY3-1036" fmla="*/ 3991850 h 4911807"/>
                <a:gd name="connsiteX4-1037" fmla="*/ 0 w 2253475"/>
                <a:gd name="connsiteY4-1038" fmla="*/ 4656879 h 4911807"/>
                <a:gd name="connsiteX5-1039" fmla="*/ 710291 w 2253475"/>
                <a:gd name="connsiteY5-1040" fmla="*/ 4131550 h 4911807"/>
                <a:gd name="connsiteX6-1041" fmla="*/ 691241 w 2253475"/>
                <a:gd name="connsiteY6-1042" fmla="*/ 861486 h 4911807"/>
                <a:gd name="connsiteX0-1043" fmla="*/ 691241 w 2253475"/>
                <a:gd name="connsiteY0-1044" fmla="*/ 861486 h 4911807"/>
                <a:gd name="connsiteX1-1045" fmla="*/ 2253475 w 2253475"/>
                <a:gd name="connsiteY1-1046" fmla="*/ 272083 h 4911807"/>
                <a:gd name="connsiteX2-1047" fmla="*/ 1513112 w 2253475"/>
                <a:gd name="connsiteY2-1048" fmla="*/ 639236 h 4911807"/>
                <a:gd name="connsiteX3-1049" fmla="*/ 1525812 w 2253475"/>
                <a:gd name="connsiteY3-1050" fmla="*/ 3991850 h 4911807"/>
                <a:gd name="connsiteX4-1051" fmla="*/ 0 w 2253475"/>
                <a:gd name="connsiteY4-1052" fmla="*/ 4656879 h 4911807"/>
                <a:gd name="connsiteX5-1053" fmla="*/ 710291 w 2253475"/>
                <a:gd name="connsiteY5-1054" fmla="*/ 4131550 h 4911807"/>
                <a:gd name="connsiteX6-1055" fmla="*/ 691241 w 2253475"/>
                <a:gd name="connsiteY6-1056" fmla="*/ 861486 h 4911807"/>
                <a:gd name="connsiteX0-1057" fmla="*/ 691241 w 2253475"/>
                <a:gd name="connsiteY0-1058" fmla="*/ 869483 h 4919804"/>
                <a:gd name="connsiteX1-1059" fmla="*/ 2253475 w 2253475"/>
                <a:gd name="connsiteY1-1060" fmla="*/ 280080 h 4919804"/>
                <a:gd name="connsiteX2-1061" fmla="*/ 1513112 w 2253475"/>
                <a:gd name="connsiteY2-1062" fmla="*/ 647233 h 4919804"/>
                <a:gd name="connsiteX3-1063" fmla="*/ 1525812 w 2253475"/>
                <a:gd name="connsiteY3-1064" fmla="*/ 3999847 h 4919804"/>
                <a:gd name="connsiteX4-1065" fmla="*/ 0 w 2253475"/>
                <a:gd name="connsiteY4-1066" fmla="*/ 4664876 h 4919804"/>
                <a:gd name="connsiteX5-1067" fmla="*/ 710291 w 2253475"/>
                <a:gd name="connsiteY5-1068" fmla="*/ 4139547 h 4919804"/>
                <a:gd name="connsiteX6-1069" fmla="*/ 691241 w 2253475"/>
                <a:gd name="connsiteY6-1070" fmla="*/ 869483 h 4919804"/>
                <a:gd name="connsiteX0-1071" fmla="*/ 691241 w 2253475"/>
                <a:gd name="connsiteY0-1072" fmla="*/ 891521 h 4941842"/>
                <a:gd name="connsiteX1-1073" fmla="*/ 2253475 w 2253475"/>
                <a:gd name="connsiteY1-1074" fmla="*/ 302118 h 4941842"/>
                <a:gd name="connsiteX2-1075" fmla="*/ 1513112 w 2253475"/>
                <a:gd name="connsiteY2-1076" fmla="*/ 669271 h 4941842"/>
                <a:gd name="connsiteX3-1077" fmla="*/ 1525812 w 2253475"/>
                <a:gd name="connsiteY3-1078" fmla="*/ 4021885 h 4941842"/>
                <a:gd name="connsiteX4-1079" fmla="*/ 0 w 2253475"/>
                <a:gd name="connsiteY4-1080" fmla="*/ 4686914 h 4941842"/>
                <a:gd name="connsiteX5-1081" fmla="*/ 710291 w 2253475"/>
                <a:gd name="connsiteY5-1082" fmla="*/ 4161585 h 4941842"/>
                <a:gd name="connsiteX6-1083" fmla="*/ 691241 w 2253475"/>
                <a:gd name="connsiteY6-1084" fmla="*/ 891521 h 4941842"/>
                <a:gd name="connsiteX0-1085" fmla="*/ 691241 w 2292663"/>
                <a:gd name="connsiteY0-1086" fmla="*/ 852235 h 4902556"/>
                <a:gd name="connsiteX1-1087" fmla="*/ 2292663 w 2292663"/>
                <a:gd name="connsiteY1-1088" fmla="*/ 328011 h 4902556"/>
                <a:gd name="connsiteX2-1089" fmla="*/ 1513112 w 2292663"/>
                <a:gd name="connsiteY2-1090" fmla="*/ 629985 h 4902556"/>
                <a:gd name="connsiteX3-1091" fmla="*/ 1525812 w 2292663"/>
                <a:gd name="connsiteY3-1092" fmla="*/ 3982599 h 4902556"/>
                <a:gd name="connsiteX4-1093" fmla="*/ 0 w 2292663"/>
                <a:gd name="connsiteY4-1094" fmla="*/ 4647628 h 4902556"/>
                <a:gd name="connsiteX5-1095" fmla="*/ 710291 w 2292663"/>
                <a:gd name="connsiteY5-1096" fmla="*/ 4122299 h 4902556"/>
                <a:gd name="connsiteX6-1097" fmla="*/ 691241 w 2292663"/>
                <a:gd name="connsiteY6-1098" fmla="*/ 852235 h 4902556"/>
                <a:gd name="connsiteX0-1099" fmla="*/ 691241 w 2292663"/>
                <a:gd name="connsiteY0-1100" fmla="*/ 852235 h 4902556"/>
                <a:gd name="connsiteX1-1101" fmla="*/ 2292663 w 2292663"/>
                <a:gd name="connsiteY1-1102" fmla="*/ 328011 h 4902556"/>
                <a:gd name="connsiteX2-1103" fmla="*/ 1513112 w 2292663"/>
                <a:gd name="connsiteY2-1104" fmla="*/ 629985 h 4902556"/>
                <a:gd name="connsiteX3-1105" fmla="*/ 1525812 w 2292663"/>
                <a:gd name="connsiteY3-1106" fmla="*/ 3982599 h 4902556"/>
                <a:gd name="connsiteX4-1107" fmla="*/ 0 w 2292663"/>
                <a:gd name="connsiteY4-1108" fmla="*/ 4647628 h 4902556"/>
                <a:gd name="connsiteX5-1109" fmla="*/ 710291 w 2292663"/>
                <a:gd name="connsiteY5-1110" fmla="*/ 4122299 h 4902556"/>
                <a:gd name="connsiteX6-1111" fmla="*/ 691241 w 2292663"/>
                <a:gd name="connsiteY6-1112" fmla="*/ 852235 h 4902556"/>
                <a:gd name="connsiteX0-1113" fmla="*/ 691241 w 2253474"/>
                <a:gd name="connsiteY0-1114" fmla="*/ 875546 h 4925867"/>
                <a:gd name="connsiteX1-1115" fmla="*/ 2253474 w 2253474"/>
                <a:gd name="connsiteY1-1116" fmla="*/ 312215 h 4925867"/>
                <a:gd name="connsiteX2-1117" fmla="*/ 1513112 w 2253474"/>
                <a:gd name="connsiteY2-1118" fmla="*/ 653296 h 4925867"/>
                <a:gd name="connsiteX3-1119" fmla="*/ 1525812 w 2253474"/>
                <a:gd name="connsiteY3-1120" fmla="*/ 4005910 h 4925867"/>
                <a:gd name="connsiteX4-1121" fmla="*/ 0 w 2253474"/>
                <a:gd name="connsiteY4-1122" fmla="*/ 4670939 h 4925867"/>
                <a:gd name="connsiteX5-1123" fmla="*/ 710291 w 2253474"/>
                <a:gd name="connsiteY5-1124" fmla="*/ 4145610 h 4925867"/>
                <a:gd name="connsiteX6-1125" fmla="*/ 691241 w 2253474"/>
                <a:gd name="connsiteY6-1126" fmla="*/ 875546 h 4925867"/>
                <a:gd name="connsiteX0-1127" fmla="*/ 691241 w 2253474"/>
                <a:gd name="connsiteY0-1128" fmla="*/ 875546 h 4925867"/>
                <a:gd name="connsiteX1-1129" fmla="*/ 2253474 w 2253474"/>
                <a:gd name="connsiteY1-1130" fmla="*/ 312215 h 4925867"/>
                <a:gd name="connsiteX2-1131" fmla="*/ 1513112 w 2253474"/>
                <a:gd name="connsiteY2-1132" fmla="*/ 653296 h 4925867"/>
                <a:gd name="connsiteX3-1133" fmla="*/ 1525812 w 2253474"/>
                <a:gd name="connsiteY3-1134" fmla="*/ 4005910 h 4925867"/>
                <a:gd name="connsiteX4-1135" fmla="*/ 0 w 2253474"/>
                <a:gd name="connsiteY4-1136" fmla="*/ 4670939 h 4925867"/>
                <a:gd name="connsiteX5-1137" fmla="*/ 710291 w 2253474"/>
                <a:gd name="connsiteY5-1138" fmla="*/ 4145610 h 4925867"/>
                <a:gd name="connsiteX6-1139" fmla="*/ 691241 w 2253474"/>
                <a:gd name="connsiteY6-1140" fmla="*/ 875546 h 4925867"/>
                <a:gd name="connsiteX0-1141" fmla="*/ 691241 w 2253474"/>
                <a:gd name="connsiteY0-1142" fmla="*/ 903015 h 4953336"/>
                <a:gd name="connsiteX1-1143" fmla="*/ 2253474 w 2253474"/>
                <a:gd name="connsiteY1-1144" fmla="*/ 339684 h 4953336"/>
                <a:gd name="connsiteX2-1145" fmla="*/ 1513112 w 2253474"/>
                <a:gd name="connsiteY2-1146" fmla="*/ 680765 h 4953336"/>
                <a:gd name="connsiteX3-1147" fmla="*/ 1525812 w 2253474"/>
                <a:gd name="connsiteY3-1148" fmla="*/ 4033379 h 4953336"/>
                <a:gd name="connsiteX4-1149" fmla="*/ 0 w 2253474"/>
                <a:gd name="connsiteY4-1150" fmla="*/ 4698408 h 4953336"/>
                <a:gd name="connsiteX5-1151" fmla="*/ 710291 w 2253474"/>
                <a:gd name="connsiteY5-1152" fmla="*/ 4173079 h 4953336"/>
                <a:gd name="connsiteX6-1153" fmla="*/ 691241 w 2253474"/>
                <a:gd name="connsiteY6-1154" fmla="*/ 903015 h 4953336"/>
                <a:gd name="connsiteX0-1155" fmla="*/ 691241 w 2279600"/>
                <a:gd name="connsiteY0-1156" fmla="*/ 911092 h 4961413"/>
                <a:gd name="connsiteX1-1157" fmla="*/ 2279600 w 2279600"/>
                <a:gd name="connsiteY1-1158" fmla="*/ 334726 h 4961413"/>
                <a:gd name="connsiteX2-1159" fmla="*/ 1513112 w 2279600"/>
                <a:gd name="connsiteY2-1160" fmla="*/ 688842 h 4961413"/>
                <a:gd name="connsiteX3-1161" fmla="*/ 1525812 w 2279600"/>
                <a:gd name="connsiteY3-1162" fmla="*/ 4041456 h 4961413"/>
                <a:gd name="connsiteX4-1163" fmla="*/ 0 w 2279600"/>
                <a:gd name="connsiteY4-1164" fmla="*/ 4706485 h 4961413"/>
                <a:gd name="connsiteX5-1165" fmla="*/ 710291 w 2279600"/>
                <a:gd name="connsiteY5-1166" fmla="*/ 4181156 h 4961413"/>
                <a:gd name="connsiteX6-1167" fmla="*/ 691241 w 2279600"/>
                <a:gd name="connsiteY6-1168" fmla="*/ 911092 h 49614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2279600" h="4961413">
                  <a:moveTo>
                    <a:pt x="691241" y="911092"/>
                  </a:moveTo>
                  <a:cubicBezTo>
                    <a:pt x="685435" y="-217937"/>
                    <a:pt x="1838365" y="-155482"/>
                    <a:pt x="2279600" y="334726"/>
                  </a:cubicBezTo>
                  <a:cubicBezTo>
                    <a:pt x="1846059" y="143983"/>
                    <a:pt x="1504585" y="198503"/>
                    <a:pt x="1513112" y="688842"/>
                  </a:cubicBezTo>
                  <a:cubicBezTo>
                    <a:pt x="1515229" y="1876230"/>
                    <a:pt x="1523695" y="2854068"/>
                    <a:pt x="1525812" y="4041456"/>
                  </a:cubicBezTo>
                  <a:cubicBezTo>
                    <a:pt x="1529260" y="4708569"/>
                    <a:pt x="575854" y="5323886"/>
                    <a:pt x="0" y="4706485"/>
                  </a:cubicBezTo>
                  <a:cubicBezTo>
                    <a:pt x="4054" y="4754110"/>
                    <a:pt x="710291" y="5050137"/>
                    <a:pt x="710291" y="4181156"/>
                  </a:cubicBezTo>
                  <a:lnTo>
                    <a:pt x="691241" y="91109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0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79" name="组合 1"/>
            <p:cNvGrpSpPr/>
            <p:nvPr/>
          </p:nvGrpSpPr>
          <p:grpSpPr>
            <a:xfrm>
              <a:off x="4410067" y="3066270"/>
              <a:ext cx="571310" cy="523772"/>
              <a:chOff x="2876566" y="2032195"/>
              <a:chExt cx="571310" cy="523772"/>
            </a:xfrm>
          </p:grpSpPr>
          <p:sp>
            <p:nvSpPr>
              <p:cNvPr id="80" name="矩形 14"/>
              <p:cNvSpPr/>
              <p:nvPr/>
            </p:nvSpPr>
            <p:spPr>
              <a:xfrm>
                <a:off x="2889390" y="2032195"/>
                <a:ext cx="545662" cy="428206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 extrusionH="317500">
                <a:bevelT prst="slope"/>
                <a:extrusionClr>
                  <a:schemeClr val="bg1"/>
                </a:extrusionClr>
              </a:sp3d>
            </p:spPr>
            <p:txBody>
              <a:bodyPr wrap="square" lIns="68580" tIns="34290" rIns="68580" bIns="34290">
                <a:spAutoFit/>
              </a:bodyPr>
              <a:lstStyle/>
              <a:p>
                <a:pPr algn="ctr"/>
                <a:r>
                  <a:rPr lang="en-US" altLang="zh-CN" sz="2800" b="1" dirty="0">
                    <a:ln w="0"/>
                    <a:gradFill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rgbClr val="E9E7EA"/>
                        </a:gs>
                      </a:gsLst>
                      <a:path path="circle">
                        <a:fillToRect l="50000" t="130000" r="50000" b="-30000"/>
                      </a:path>
                    </a:gradFill>
                    <a:effectLst>
                      <a:outerShdw blurRad="38100" dist="25400" dir="5400000" algn="ctr" rotWithShape="0">
                        <a:schemeClr val="bg1">
                          <a:alpha val="43000"/>
                        </a:schemeClr>
                      </a:outerShdw>
                    </a:effectLst>
                    <a:cs typeface="FrankRuehl" panose="020E0503060101010101" pitchFamily="34" charset="-79"/>
                  </a:rPr>
                  <a:t>01</a:t>
                </a:r>
                <a:endParaRPr lang="zh-CN" altLang="en-US" sz="2800" b="1" dirty="0">
                  <a:ln w="0"/>
                  <a:gradFill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rgbClr val="E9E7EA"/>
                      </a:gs>
                    </a:gsLst>
                    <a:path path="circle">
                      <a:fillToRect l="50000" t="130000" r="50000" b="-30000"/>
                    </a:path>
                  </a:gradFill>
                  <a:effectLst>
                    <a:outerShdw blurRad="38100" dist="25400" dir="5400000" algn="ctr" rotWithShape="0">
                      <a:schemeClr val="bg1">
                        <a:alpha val="43000"/>
                      </a:schemeClr>
                    </a:outerShdw>
                  </a:effectLst>
                  <a:cs typeface="FrankRuehl" panose="020E0503060101010101" pitchFamily="34" charset="-79"/>
                </a:endParaRPr>
              </a:p>
            </p:txBody>
          </p:sp>
          <p:cxnSp>
            <p:nvCxnSpPr>
              <p:cNvPr id="81" name="直接连接符 18"/>
              <p:cNvCxnSpPr/>
              <p:nvPr/>
            </p:nvCxnSpPr>
            <p:spPr>
              <a:xfrm>
                <a:off x="2876566" y="2555967"/>
                <a:ext cx="57131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组合 36"/>
            <p:cNvGrpSpPr/>
            <p:nvPr/>
          </p:nvGrpSpPr>
          <p:grpSpPr>
            <a:xfrm>
              <a:off x="5867371" y="2376199"/>
              <a:ext cx="571310" cy="523772"/>
              <a:chOff x="2876566" y="2032195"/>
              <a:chExt cx="571310" cy="523772"/>
            </a:xfrm>
          </p:grpSpPr>
          <p:sp>
            <p:nvSpPr>
              <p:cNvPr id="83" name="矩形 37"/>
              <p:cNvSpPr/>
              <p:nvPr/>
            </p:nvSpPr>
            <p:spPr>
              <a:xfrm>
                <a:off x="2889390" y="2032195"/>
                <a:ext cx="545662" cy="428206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 extrusionH="317500">
                <a:bevelT prst="slope"/>
                <a:extrusionClr>
                  <a:schemeClr val="bg1"/>
                </a:extrusionClr>
              </a:sp3d>
            </p:spPr>
            <p:txBody>
              <a:bodyPr wrap="square" lIns="68580" tIns="34290" rIns="68580" bIns="34290">
                <a:spAutoFit/>
              </a:bodyPr>
              <a:lstStyle/>
              <a:p>
                <a:pPr algn="ctr"/>
                <a:r>
                  <a:rPr lang="en-US" altLang="zh-CN" sz="2800" b="1" dirty="0">
                    <a:ln w="0"/>
                    <a:gradFill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rgbClr val="E9E7EA"/>
                        </a:gs>
                      </a:gsLst>
                      <a:path path="circle">
                        <a:fillToRect l="50000" t="130000" r="50000" b="-30000"/>
                      </a:path>
                    </a:gradFill>
                    <a:effectLst>
                      <a:outerShdw blurRad="38100" dist="25400" dir="5400000" algn="ctr" rotWithShape="0">
                        <a:schemeClr val="bg1">
                          <a:alpha val="43000"/>
                        </a:schemeClr>
                      </a:outerShdw>
                    </a:effectLst>
                    <a:cs typeface="FrankRuehl" panose="020E0503060101010101" pitchFamily="34" charset="-79"/>
                  </a:rPr>
                  <a:t>02</a:t>
                </a:r>
                <a:endParaRPr lang="zh-CN" altLang="en-US" sz="2800" b="1" dirty="0">
                  <a:ln w="0"/>
                  <a:gradFill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rgbClr val="E9E7EA"/>
                      </a:gs>
                    </a:gsLst>
                    <a:path path="circle">
                      <a:fillToRect l="50000" t="130000" r="50000" b="-30000"/>
                    </a:path>
                  </a:gradFill>
                  <a:effectLst>
                    <a:outerShdw blurRad="38100" dist="25400" dir="5400000" algn="ctr" rotWithShape="0">
                      <a:schemeClr val="bg1">
                        <a:alpha val="43000"/>
                      </a:schemeClr>
                    </a:outerShdw>
                  </a:effectLst>
                  <a:cs typeface="FrankRuehl" panose="020E0503060101010101" pitchFamily="34" charset="-79"/>
                </a:endParaRPr>
              </a:p>
            </p:txBody>
          </p:sp>
          <p:cxnSp>
            <p:nvCxnSpPr>
              <p:cNvPr id="84" name="直接连接符 38"/>
              <p:cNvCxnSpPr/>
              <p:nvPr/>
            </p:nvCxnSpPr>
            <p:spPr>
              <a:xfrm>
                <a:off x="2876566" y="2555967"/>
                <a:ext cx="57131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组合 43"/>
            <p:cNvGrpSpPr/>
            <p:nvPr/>
          </p:nvGrpSpPr>
          <p:grpSpPr>
            <a:xfrm>
              <a:off x="7267167" y="2459076"/>
              <a:ext cx="571310" cy="523772"/>
              <a:chOff x="2876566" y="2032195"/>
              <a:chExt cx="571310" cy="523772"/>
            </a:xfrm>
          </p:grpSpPr>
          <p:sp>
            <p:nvSpPr>
              <p:cNvPr id="86" name="矩形 44"/>
              <p:cNvSpPr/>
              <p:nvPr/>
            </p:nvSpPr>
            <p:spPr>
              <a:xfrm>
                <a:off x="2889390" y="2032195"/>
                <a:ext cx="545662" cy="428206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 extrusionH="317500">
                <a:bevelT prst="slope"/>
                <a:extrusionClr>
                  <a:schemeClr val="bg1"/>
                </a:extrusionClr>
              </a:sp3d>
            </p:spPr>
            <p:txBody>
              <a:bodyPr wrap="square" lIns="68580" tIns="34290" rIns="68580" bIns="34290">
                <a:spAutoFit/>
              </a:bodyPr>
              <a:lstStyle/>
              <a:p>
                <a:pPr algn="ctr"/>
                <a:r>
                  <a:rPr lang="en-US" altLang="zh-CN" sz="2800" b="1" dirty="0">
                    <a:ln w="0"/>
                    <a:gradFill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rgbClr val="E9E7EA"/>
                        </a:gs>
                      </a:gsLst>
                      <a:path path="circle">
                        <a:fillToRect l="50000" t="130000" r="50000" b="-30000"/>
                      </a:path>
                    </a:gradFill>
                    <a:effectLst>
                      <a:outerShdw blurRad="38100" dist="25400" dir="5400000" algn="ctr" rotWithShape="0">
                        <a:schemeClr val="bg1">
                          <a:alpha val="43000"/>
                        </a:schemeClr>
                      </a:outerShdw>
                    </a:effectLst>
                    <a:cs typeface="FrankRuehl" panose="020E0503060101010101" pitchFamily="34" charset="-79"/>
                  </a:rPr>
                  <a:t>03</a:t>
                </a:r>
                <a:endParaRPr lang="zh-CN" altLang="en-US" sz="2800" b="1" dirty="0">
                  <a:ln w="0"/>
                  <a:gradFill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rgbClr val="E9E7EA"/>
                      </a:gs>
                    </a:gsLst>
                    <a:path path="circle">
                      <a:fillToRect l="50000" t="130000" r="50000" b="-30000"/>
                    </a:path>
                  </a:gradFill>
                  <a:effectLst>
                    <a:outerShdw blurRad="38100" dist="25400" dir="5400000" algn="ctr" rotWithShape="0">
                      <a:schemeClr val="bg1">
                        <a:alpha val="43000"/>
                      </a:schemeClr>
                    </a:outerShdw>
                  </a:effectLst>
                  <a:cs typeface="FrankRuehl" panose="020E0503060101010101" pitchFamily="34" charset="-79"/>
                </a:endParaRPr>
              </a:p>
            </p:txBody>
          </p:sp>
          <p:cxnSp>
            <p:nvCxnSpPr>
              <p:cNvPr id="87" name="直接连接符 45"/>
              <p:cNvCxnSpPr/>
              <p:nvPr/>
            </p:nvCxnSpPr>
            <p:spPr>
              <a:xfrm>
                <a:off x="2876566" y="2555967"/>
                <a:ext cx="571310" cy="0"/>
              </a:xfrm>
              <a:prstGeom prst="line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TextBox 35"/>
          <p:cNvSpPr txBox="1"/>
          <p:nvPr/>
        </p:nvSpPr>
        <p:spPr>
          <a:xfrm>
            <a:off x="434975" y="833755"/>
            <a:ext cx="3990975" cy="861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>
                <a:solidFill>
                  <a:srgbClr val="25776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情感反馈抉择引导”像“润物细无声”的铺垫</a:t>
            </a:r>
            <a:endParaRPr lang="zh-CN" altLang="en-US" sz="2800" b="1">
              <a:solidFill>
                <a:srgbClr val="25776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90" name="Group 51"/>
          <p:cNvGrpSpPr/>
          <p:nvPr/>
        </p:nvGrpSpPr>
        <p:grpSpPr>
          <a:xfrm rot="0">
            <a:off x="9200515" y="3204210"/>
            <a:ext cx="2504506" cy="1477010"/>
            <a:chOff x="7255116" y="1245573"/>
            <a:chExt cx="2215485" cy="1650754"/>
          </a:xfrm>
        </p:grpSpPr>
        <p:sp>
          <p:nvSpPr>
            <p:cNvPr id="91" name="TextBox 52"/>
            <p:cNvSpPr txBox="1"/>
            <p:nvPr/>
          </p:nvSpPr>
          <p:spPr>
            <a:xfrm>
              <a:off x="7257961" y="1245573"/>
              <a:ext cx="702115" cy="16507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>
                  <a:solidFill>
                    <a:schemeClr val="tx1">
                      <a:alpha val="44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Open Sans BOLD" panose="020B0806030504020204" pitchFamily="34" charset="0"/>
                </a:rPr>
                <a:t>03</a:t>
              </a:r>
              <a:endParaRPr lang="en-US" sz="4800">
                <a:solidFill>
                  <a:schemeClr val="tx1">
                    <a:alpha val="44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 BOLD" panose="020B0806030504020204" pitchFamily="34" charset="0"/>
              </a:endParaRPr>
            </a:p>
          </p:txBody>
        </p:sp>
        <p:sp>
          <p:nvSpPr>
            <p:cNvPr id="92" name="TextBox 53"/>
            <p:cNvSpPr txBox="1"/>
            <p:nvPr/>
          </p:nvSpPr>
          <p:spPr>
            <a:xfrm flipH="1">
              <a:off x="7255116" y="2029658"/>
              <a:ext cx="2215485" cy="5500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algn="l">
                <a:buClrTx/>
                <a:buSzTx/>
                <a:buFontTx/>
              </a:pPr>
              <a:r>
                <a:rPr lang="zh-CN" altLang="en-US" sz="16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选择既影响虚拟角色 更暗合现实平衡，为后续反思铺垫</a:t>
              </a:r>
              <a:endParaRPr lang="zh-CN" altLang="en-US" sz="1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96" name="Group 57"/>
          <p:cNvGrpSpPr/>
          <p:nvPr/>
        </p:nvGrpSpPr>
        <p:grpSpPr>
          <a:xfrm rot="0">
            <a:off x="635635" y="2141220"/>
            <a:ext cx="2395855" cy="1153092"/>
            <a:chOff x="7255116" y="1290994"/>
            <a:chExt cx="2243513" cy="1288638"/>
          </a:xfrm>
        </p:grpSpPr>
        <p:sp>
          <p:nvSpPr>
            <p:cNvPr id="97" name="TextBox 58"/>
            <p:cNvSpPr txBox="1"/>
            <p:nvPr/>
          </p:nvSpPr>
          <p:spPr>
            <a:xfrm>
              <a:off x="8796514" y="1290994"/>
              <a:ext cx="702115" cy="825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800">
                  <a:solidFill>
                    <a:schemeClr val="tx1">
                      <a:alpha val="44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Open Sans BOLD" panose="020B0806030504020204" pitchFamily="34" charset="0"/>
                </a:rPr>
                <a:t>01</a:t>
              </a:r>
              <a:endParaRPr lang="en-US" sz="4800">
                <a:solidFill>
                  <a:schemeClr val="tx1">
                    <a:alpha val="44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 BOLD" panose="020B0806030504020204" pitchFamily="34" charset="0"/>
              </a:endParaRPr>
            </a:p>
          </p:txBody>
        </p:sp>
        <p:sp>
          <p:nvSpPr>
            <p:cNvPr id="98" name="TextBox 59"/>
            <p:cNvSpPr txBox="1"/>
            <p:nvPr/>
          </p:nvSpPr>
          <p:spPr>
            <a:xfrm flipH="1">
              <a:off x="7255116" y="2029658"/>
              <a:ext cx="2215485" cy="5499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16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“健康值”“愧疚值”等情感关联数值和抉择互动</a:t>
              </a:r>
              <a:endParaRPr lang="zh-CN" altLang="en-US" sz="1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02" name="Group 63"/>
          <p:cNvGrpSpPr/>
          <p:nvPr/>
        </p:nvGrpSpPr>
        <p:grpSpPr>
          <a:xfrm rot="0">
            <a:off x="8729345" y="1165860"/>
            <a:ext cx="2740025" cy="1153147"/>
            <a:chOff x="7255116" y="1290994"/>
            <a:chExt cx="2215485" cy="1288592"/>
          </a:xfrm>
        </p:grpSpPr>
        <p:sp>
          <p:nvSpPr>
            <p:cNvPr id="103" name="TextBox 64"/>
            <p:cNvSpPr txBox="1"/>
            <p:nvPr/>
          </p:nvSpPr>
          <p:spPr>
            <a:xfrm>
              <a:off x="7255211" y="1290994"/>
              <a:ext cx="702115" cy="8252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4800">
                  <a:solidFill>
                    <a:schemeClr val="tx1">
                      <a:alpha val="44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Open Sans BOLD" panose="020B0806030504020204" pitchFamily="34" charset="0"/>
                </a:rPr>
                <a:t>02</a:t>
              </a:r>
              <a:endParaRPr lang="en-US" sz="4800">
                <a:solidFill>
                  <a:schemeClr val="tx1">
                    <a:alpha val="44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 BOLD" panose="020B0806030504020204" pitchFamily="34" charset="0"/>
              </a:endParaRPr>
            </a:p>
          </p:txBody>
        </p:sp>
        <p:sp>
          <p:nvSpPr>
            <p:cNvPr id="104" name="TextBox 65"/>
            <p:cNvSpPr txBox="1"/>
            <p:nvPr/>
          </p:nvSpPr>
          <p:spPr>
            <a:xfrm flipH="1">
              <a:off x="7255116" y="2029658"/>
              <a:ext cx="2215485" cy="5499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16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让玩家在日常游戏中悄悄感知</a:t>
              </a:r>
              <a:endParaRPr lang="zh-CN" altLang="en-US" sz="16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111" name="文本框 110"/>
          <p:cNvSpPr txBox="1"/>
          <p:nvPr/>
        </p:nvSpPr>
        <p:spPr>
          <a:xfrm>
            <a:off x="7751445" y="5109210"/>
            <a:ext cx="6096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l">
              <a:buClrTx/>
              <a:buSzTx/>
              <a:buFontTx/>
            </a:pPr>
            <a:r>
              <a:rPr lang="zh-CN" altLang="en-US" sz="16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我们截取项目内抉择界面和数值增减来进行展示</a:t>
            </a:r>
            <a:endParaRPr lang="zh-CN" altLang="en-US" sz="1600" b="1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2988" y="1560513"/>
            <a:ext cx="7329805" cy="3777615"/>
          </a:xfrm>
          <a:prstGeom prst="rect">
            <a:avLst/>
          </a:prstGeom>
        </p:spPr>
      </p:pic>
      <p:sp>
        <p:nvSpPr>
          <p:cNvPr id="13" name="任意多边形: 形状 2"/>
          <p:cNvSpPr/>
          <p:nvPr>
            <p:custDataLst>
              <p:tags r:id="rId2"/>
            </p:custDataLst>
          </p:nvPr>
        </p:nvSpPr>
        <p:spPr>
          <a:xfrm flipV="1">
            <a:off x="-46355" y="5981062"/>
            <a:ext cx="12192000" cy="602367"/>
          </a:xfrm>
          <a:custGeom>
            <a:avLst/>
            <a:gdLst>
              <a:gd name="connsiteX0" fmla="*/ 0 w 19248"/>
              <a:gd name="connsiteY0" fmla="*/ 865 h 950"/>
              <a:gd name="connsiteX1" fmla="*/ 1438 w 19248"/>
              <a:gd name="connsiteY1" fmla="*/ 943 h 950"/>
              <a:gd name="connsiteX2" fmla="*/ 7493 w 19248"/>
              <a:gd name="connsiteY2" fmla="*/ 354 h 950"/>
              <a:gd name="connsiteX3" fmla="*/ 12353 w 19248"/>
              <a:gd name="connsiteY3" fmla="*/ 737 h 950"/>
              <a:gd name="connsiteX4" fmla="*/ 15481 w 19248"/>
              <a:gd name="connsiteY4" fmla="*/ 564 h 950"/>
              <a:gd name="connsiteX5" fmla="*/ 19248 w 19248"/>
              <a:gd name="connsiteY5" fmla="*/ 0 h 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48" h="951">
                <a:moveTo>
                  <a:pt x="0" y="865"/>
                </a:moveTo>
                <a:cubicBezTo>
                  <a:pt x="890" y="959"/>
                  <a:pt x="964" y="959"/>
                  <a:pt x="1438" y="943"/>
                </a:cubicBezTo>
                <a:cubicBezTo>
                  <a:pt x="2977" y="890"/>
                  <a:pt x="5646" y="406"/>
                  <a:pt x="7493" y="354"/>
                </a:cubicBezTo>
                <a:cubicBezTo>
                  <a:pt x="9340" y="302"/>
                  <a:pt x="11021" y="702"/>
                  <a:pt x="12353" y="737"/>
                </a:cubicBezTo>
                <a:cubicBezTo>
                  <a:pt x="13684" y="772"/>
                  <a:pt x="14348" y="706"/>
                  <a:pt x="15481" y="564"/>
                </a:cubicBezTo>
                <a:cubicBezTo>
                  <a:pt x="16615" y="422"/>
                  <a:pt x="17978" y="268"/>
                  <a:pt x="19248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tx1">
                    <a:lumMod val="50000"/>
                    <a:lumOff val="50000"/>
                    <a:alpha val="20000"/>
                  </a:schemeClr>
                </a:gs>
                <a:gs pos="60000">
                  <a:schemeClr val="tx1">
                    <a:lumMod val="50000"/>
                    <a:lumOff val="50000"/>
                    <a:alpha val="60000"/>
                  </a:schemeClr>
                </a:gs>
                <a:gs pos="100000">
                  <a:schemeClr val="tx1">
                    <a:lumMod val="50000"/>
                    <a:lumOff val="50000"/>
                    <a:alpha val="2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15" name="任意多边形: 形状 3"/>
          <p:cNvSpPr/>
          <p:nvPr>
            <p:custDataLst>
              <p:tags r:id="rId3"/>
            </p:custDataLst>
          </p:nvPr>
        </p:nvSpPr>
        <p:spPr>
          <a:xfrm rot="261585">
            <a:off x="6219" y="5373615"/>
            <a:ext cx="12072918" cy="1772299"/>
          </a:xfrm>
          <a:custGeom>
            <a:avLst/>
            <a:gdLst>
              <a:gd name="connsiteX0" fmla="*/ 0 w 19060"/>
              <a:gd name="connsiteY0" fmla="*/ 2798 h 2798"/>
              <a:gd name="connsiteX1" fmla="*/ 7398 w 19060"/>
              <a:gd name="connsiteY1" fmla="*/ 884 h 2798"/>
              <a:gd name="connsiteX2" fmla="*/ 12257 w 19060"/>
              <a:gd name="connsiteY2" fmla="*/ 1605 h 2798"/>
              <a:gd name="connsiteX3" fmla="*/ 15386 w 19060"/>
              <a:gd name="connsiteY3" fmla="*/ 1279 h 2798"/>
              <a:gd name="connsiteX4" fmla="*/ 19060 w 19060"/>
              <a:gd name="connsiteY4" fmla="*/ 0 h 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60" h="2798">
                <a:moveTo>
                  <a:pt x="0" y="2798"/>
                </a:moveTo>
                <a:cubicBezTo>
                  <a:pt x="1517" y="2480"/>
                  <a:pt x="5561" y="1070"/>
                  <a:pt x="7398" y="884"/>
                </a:cubicBezTo>
                <a:cubicBezTo>
                  <a:pt x="9235" y="698"/>
                  <a:pt x="10926" y="1539"/>
                  <a:pt x="12257" y="1605"/>
                </a:cubicBezTo>
                <a:cubicBezTo>
                  <a:pt x="13589" y="1670"/>
                  <a:pt x="14252" y="1546"/>
                  <a:pt x="15386" y="1279"/>
                </a:cubicBezTo>
                <a:cubicBezTo>
                  <a:pt x="16520" y="1012"/>
                  <a:pt x="17790" y="506"/>
                  <a:pt x="19060" y="0"/>
                </a:cubicBezTo>
              </a:path>
            </a:pathLst>
          </a:custGeom>
          <a:noFill/>
          <a:ln w="31750">
            <a:gradFill>
              <a:gsLst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5300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17" name="矩形: 圆角 33"/>
          <p:cNvSpPr/>
          <p:nvPr>
            <p:custDataLst>
              <p:tags r:id="rId4"/>
            </p:custDataLst>
          </p:nvPr>
        </p:nvSpPr>
        <p:spPr>
          <a:xfrm>
            <a:off x="8072299" y="5802940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rPr>
              <a:t>情感反馈抉择引导</a:t>
            </a:r>
            <a:endParaRPr lang="zh-CN" altLang="en-US" sz="1795" b="1" spc="1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19" name="椭圆 18"/>
          <p:cNvSpPr/>
          <p:nvPr>
            <p:custDataLst>
              <p:tags r:id="rId5"/>
            </p:custDataLst>
          </p:nvPr>
        </p:nvSpPr>
        <p:spPr>
          <a:xfrm>
            <a:off x="9106513" y="6247730"/>
            <a:ext cx="502743" cy="502743"/>
          </a:xfrm>
          <a:prstGeom prst="ellipse">
            <a:avLst/>
          </a:prstGeom>
          <a:solidFill>
            <a:srgbClr val="348F86"/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795" b="1" dirty="0">
                <a:solidFill>
                  <a:srgbClr val="FFFFFF"/>
                </a:solidFill>
                <a:sym typeface="+mn-ea"/>
              </a:rPr>
              <a:t>03</a:t>
            </a:r>
            <a:endParaRPr lang="en-US" altLang="zh-CN" sz="1795" b="1" dirty="0">
              <a:solidFill>
                <a:srgbClr val="FFFFFF"/>
              </a:solidFill>
              <a:sym typeface="+mn-ea"/>
            </a:endParaRPr>
          </a:p>
        </p:txBody>
      </p:sp>
      <p:sp>
        <p:nvSpPr>
          <p:cNvPr id="20" name="矩形: 圆角 31"/>
          <p:cNvSpPr/>
          <p:nvPr>
            <p:custDataLst>
              <p:tags r:id="rId6"/>
            </p:custDataLst>
          </p:nvPr>
        </p:nvSpPr>
        <p:spPr>
          <a:xfrm>
            <a:off x="4760643" y="6516932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>
                    <a:alpha val="2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宋体" panose="02010600030101010101" pitchFamily="2" charset="-122"/>
                <a:sym typeface="+mn-ea"/>
              </a:rPr>
              <a:t>双线交织叙事设计</a:t>
            </a:r>
            <a:endParaRPr lang="zh-CN" altLang="en-US" sz="1795" b="1" spc="100" dirty="0">
              <a:solidFill>
                <a:schemeClr val="accent1">
                  <a:alpha val="2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1" name="椭圆 20"/>
          <p:cNvSpPr/>
          <p:nvPr>
            <p:custDataLst>
              <p:tags r:id="rId7"/>
            </p:custDataLst>
          </p:nvPr>
        </p:nvSpPr>
        <p:spPr>
          <a:xfrm>
            <a:off x="5798179" y="5791670"/>
            <a:ext cx="502743" cy="502743"/>
          </a:xfrm>
          <a:prstGeom prst="ellipse">
            <a:avLst/>
          </a:prstGeom>
          <a:solidFill>
            <a:srgbClr val="348F86">
              <a:alpha val="20000"/>
            </a:srgbClr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/>
          <a:lstStyle/>
          <a:p>
            <a:pPr algn="ctr"/>
            <a:r>
              <a:rPr lang="en-US" altLang="zh-CN" sz="1795" b="1" dirty="0">
                <a:solidFill>
                  <a:srgbClr val="FFFFFF"/>
                </a:solidFill>
              </a:rPr>
              <a:t>02</a:t>
            </a:r>
            <a:endParaRPr lang="en-US" altLang="zh-CN" sz="1795" b="1" dirty="0">
              <a:solidFill>
                <a:srgbClr val="FFFFFF"/>
              </a:solidFill>
            </a:endParaRPr>
          </a:p>
        </p:txBody>
      </p:sp>
      <p:sp>
        <p:nvSpPr>
          <p:cNvPr id="22" name="矩形: 圆角 16"/>
          <p:cNvSpPr/>
          <p:nvPr>
            <p:custDataLst>
              <p:tags r:id="rId8"/>
            </p:custDataLst>
          </p:nvPr>
        </p:nvSpPr>
        <p:spPr>
          <a:xfrm>
            <a:off x="1454842" y="5408102"/>
            <a:ext cx="2572749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>
                    <a:alpha val="2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情感叙事替代强制管控</a:t>
            </a:r>
            <a:endParaRPr lang="zh-CN" altLang="en-US" sz="1795" b="1" spc="100" dirty="0">
              <a:solidFill>
                <a:schemeClr val="accent1">
                  <a:alpha val="2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3" name="椭圆 22"/>
          <p:cNvSpPr/>
          <p:nvPr>
            <p:custDataLst>
              <p:tags r:id="rId9"/>
            </p:custDataLst>
          </p:nvPr>
        </p:nvSpPr>
        <p:spPr>
          <a:xfrm>
            <a:off x="2489845" y="5876548"/>
            <a:ext cx="502743" cy="502743"/>
          </a:xfrm>
          <a:prstGeom prst="ellipse">
            <a:avLst/>
          </a:prstGeom>
          <a:solidFill>
            <a:srgbClr val="348F86">
              <a:alpha val="20000"/>
            </a:srgbClr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795" b="1" dirty="0">
                <a:solidFill>
                  <a:srgbClr val="FFFFFF"/>
                </a:solidFill>
                <a:sym typeface="+mn-ea"/>
              </a:rPr>
              <a:t>01</a:t>
            </a:r>
            <a:endParaRPr lang="en-US" altLang="zh-CN" sz="1795" b="1" dirty="0">
              <a:solidFill>
                <a:srgbClr val="FFFFFF"/>
              </a:solidFill>
              <a:sym typeface="+mn-ea"/>
            </a:endParaRPr>
          </a:p>
        </p:txBody>
      </p:sp>
      <p:pic>
        <p:nvPicPr>
          <p:cNvPr id="2" name="图片 1" descr="图片20"/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190" y="127635"/>
            <a:ext cx="1664257" cy="61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1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: 形状 2"/>
          <p:cNvSpPr/>
          <p:nvPr>
            <p:custDataLst>
              <p:tags r:id="rId1"/>
            </p:custDataLst>
          </p:nvPr>
        </p:nvSpPr>
        <p:spPr>
          <a:xfrm flipV="1">
            <a:off x="-46355" y="5981062"/>
            <a:ext cx="12192000" cy="602367"/>
          </a:xfrm>
          <a:custGeom>
            <a:avLst/>
            <a:gdLst>
              <a:gd name="connsiteX0" fmla="*/ 0 w 19248"/>
              <a:gd name="connsiteY0" fmla="*/ 865 h 950"/>
              <a:gd name="connsiteX1" fmla="*/ 1438 w 19248"/>
              <a:gd name="connsiteY1" fmla="*/ 943 h 950"/>
              <a:gd name="connsiteX2" fmla="*/ 7493 w 19248"/>
              <a:gd name="connsiteY2" fmla="*/ 354 h 950"/>
              <a:gd name="connsiteX3" fmla="*/ 12353 w 19248"/>
              <a:gd name="connsiteY3" fmla="*/ 737 h 950"/>
              <a:gd name="connsiteX4" fmla="*/ 15481 w 19248"/>
              <a:gd name="connsiteY4" fmla="*/ 564 h 950"/>
              <a:gd name="connsiteX5" fmla="*/ 19248 w 19248"/>
              <a:gd name="connsiteY5" fmla="*/ 0 h 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48" h="951">
                <a:moveTo>
                  <a:pt x="0" y="865"/>
                </a:moveTo>
                <a:cubicBezTo>
                  <a:pt x="890" y="959"/>
                  <a:pt x="964" y="959"/>
                  <a:pt x="1438" y="943"/>
                </a:cubicBezTo>
                <a:cubicBezTo>
                  <a:pt x="2977" y="890"/>
                  <a:pt x="5646" y="406"/>
                  <a:pt x="7493" y="354"/>
                </a:cubicBezTo>
                <a:cubicBezTo>
                  <a:pt x="9340" y="302"/>
                  <a:pt x="11021" y="702"/>
                  <a:pt x="12353" y="737"/>
                </a:cubicBezTo>
                <a:cubicBezTo>
                  <a:pt x="13684" y="772"/>
                  <a:pt x="14348" y="706"/>
                  <a:pt x="15481" y="564"/>
                </a:cubicBezTo>
                <a:cubicBezTo>
                  <a:pt x="16615" y="422"/>
                  <a:pt x="17978" y="268"/>
                  <a:pt x="19248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tx1">
                    <a:lumMod val="50000"/>
                    <a:lumOff val="50000"/>
                    <a:alpha val="20000"/>
                  </a:schemeClr>
                </a:gs>
                <a:gs pos="60000">
                  <a:schemeClr val="tx1">
                    <a:lumMod val="50000"/>
                    <a:lumOff val="50000"/>
                    <a:alpha val="60000"/>
                  </a:schemeClr>
                </a:gs>
                <a:gs pos="100000">
                  <a:schemeClr val="tx1">
                    <a:lumMod val="50000"/>
                    <a:lumOff val="50000"/>
                    <a:alpha val="2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52" name="任意多边形: 形状 3"/>
          <p:cNvSpPr/>
          <p:nvPr>
            <p:custDataLst>
              <p:tags r:id="rId2"/>
            </p:custDataLst>
          </p:nvPr>
        </p:nvSpPr>
        <p:spPr>
          <a:xfrm rot="261585">
            <a:off x="6219" y="5373615"/>
            <a:ext cx="12072918" cy="1772299"/>
          </a:xfrm>
          <a:custGeom>
            <a:avLst/>
            <a:gdLst>
              <a:gd name="connsiteX0" fmla="*/ 0 w 19060"/>
              <a:gd name="connsiteY0" fmla="*/ 2798 h 2798"/>
              <a:gd name="connsiteX1" fmla="*/ 7398 w 19060"/>
              <a:gd name="connsiteY1" fmla="*/ 884 h 2798"/>
              <a:gd name="connsiteX2" fmla="*/ 12257 w 19060"/>
              <a:gd name="connsiteY2" fmla="*/ 1605 h 2798"/>
              <a:gd name="connsiteX3" fmla="*/ 15386 w 19060"/>
              <a:gd name="connsiteY3" fmla="*/ 1279 h 2798"/>
              <a:gd name="connsiteX4" fmla="*/ 19060 w 19060"/>
              <a:gd name="connsiteY4" fmla="*/ 0 h 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60" h="2798">
                <a:moveTo>
                  <a:pt x="0" y="2798"/>
                </a:moveTo>
                <a:cubicBezTo>
                  <a:pt x="1517" y="2480"/>
                  <a:pt x="5561" y="1070"/>
                  <a:pt x="7398" y="884"/>
                </a:cubicBezTo>
                <a:cubicBezTo>
                  <a:pt x="9235" y="698"/>
                  <a:pt x="10926" y="1539"/>
                  <a:pt x="12257" y="1605"/>
                </a:cubicBezTo>
                <a:cubicBezTo>
                  <a:pt x="13589" y="1670"/>
                  <a:pt x="14252" y="1546"/>
                  <a:pt x="15386" y="1279"/>
                </a:cubicBezTo>
                <a:cubicBezTo>
                  <a:pt x="16520" y="1012"/>
                  <a:pt x="17790" y="506"/>
                  <a:pt x="19060" y="0"/>
                </a:cubicBezTo>
              </a:path>
            </a:pathLst>
          </a:custGeom>
          <a:noFill/>
          <a:ln w="31750">
            <a:gradFill>
              <a:gsLst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5300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54" name="矩形: 圆角 33"/>
          <p:cNvSpPr/>
          <p:nvPr>
            <p:custDataLst>
              <p:tags r:id="rId3"/>
            </p:custDataLst>
          </p:nvPr>
        </p:nvSpPr>
        <p:spPr>
          <a:xfrm>
            <a:off x="8072299" y="5802940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rPr>
              <a:t>情感反馈抉择引导</a:t>
            </a:r>
            <a:endParaRPr lang="zh-CN" altLang="en-US" sz="1795" b="1" spc="1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55" name="椭圆 54"/>
          <p:cNvSpPr/>
          <p:nvPr>
            <p:custDataLst>
              <p:tags r:id="rId4"/>
            </p:custDataLst>
          </p:nvPr>
        </p:nvSpPr>
        <p:spPr>
          <a:xfrm>
            <a:off x="9106513" y="6247730"/>
            <a:ext cx="502743" cy="502743"/>
          </a:xfrm>
          <a:prstGeom prst="ellipse">
            <a:avLst/>
          </a:prstGeom>
          <a:solidFill>
            <a:srgbClr val="348F86"/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795" b="1" dirty="0">
                <a:solidFill>
                  <a:srgbClr val="FFFFFF"/>
                </a:solidFill>
                <a:sym typeface="+mn-ea"/>
              </a:rPr>
              <a:t>03</a:t>
            </a:r>
            <a:endParaRPr lang="en-US" altLang="zh-CN" sz="1795" b="1" dirty="0">
              <a:solidFill>
                <a:srgbClr val="FFFFFF"/>
              </a:solidFill>
              <a:sym typeface="+mn-ea"/>
            </a:endParaRPr>
          </a:p>
        </p:txBody>
      </p:sp>
      <p:sp>
        <p:nvSpPr>
          <p:cNvPr id="57" name="矩形: 圆角 31"/>
          <p:cNvSpPr/>
          <p:nvPr>
            <p:custDataLst>
              <p:tags r:id="rId5"/>
            </p:custDataLst>
          </p:nvPr>
        </p:nvSpPr>
        <p:spPr>
          <a:xfrm>
            <a:off x="4760643" y="6516932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>
                    <a:alpha val="2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宋体" panose="02010600030101010101" pitchFamily="2" charset="-122"/>
                <a:sym typeface="+mn-ea"/>
              </a:rPr>
              <a:t>双线交织叙事设计</a:t>
            </a:r>
            <a:endParaRPr lang="zh-CN" altLang="en-US" sz="1795" b="1" spc="100" dirty="0">
              <a:solidFill>
                <a:schemeClr val="accent1">
                  <a:alpha val="2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8" name="椭圆 57"/>
          <p:cNvSpPr/>
          <p:nvPr>
            <p:custDataLst>
              <p:tags r:id="rId6"/>
            </p:custDataLst>
          </p:nvPr>
        </p:nvSpPr>
        <p:spPr>
          <a:xfrm>
            <a:off x="5798179" y="5791670"/>
            <a:ext cx="502743" cy="502743"/>
          </a:xfrm>
          <a:prstGeom prst="ellipse">
            <a:avLst/>
          </a:prstGeom>
          <a:solidFill>
            <a:srgbClr val="348F86">
              <a:alpha val="20000"/>
            </a:srgbClr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/>
          <a:lstStyle/>
          <a:p>
            <a:pPr algn="ctr"/>
            <a:r>
              <a:rPr lang="en-US" altLang="zh-CN" sz="1795" b="1" dirty="0">
                <a:solidFill>
                  <a:srgbClr val="FFFFFF"/>
                </a:solidFill>
              </a:rPr>
              <a:t>02</a:t>
            </a:r>
            <a:endParaRPr lang="en-US" altLang="zh-CN" sz="1795" b="1" dirty="0">
              <a:solidFill>
                <a:srgbClr val="FFFFFF"/>
              </a:solidFill>
            </a:endParaRPr>
          </a:p>
        </p:txBody>
      </p:sp>
      <p:sp>
        <p:nvSpPr>
          <p:cNvPr id="60" name="矩形: 圆角 16"/>
          <p:cNvSpPr/>
          <p:nvPr>
            <p:custDataLst>
              <p:tags r:id="rId7"/>
            </p:custDataLst>
          </p:nvPr>
        </p:nvSpPr>
        <p:spPr>
          <a:xfrm>
            <a:off x="1454842" y="5408102"/>
            <a:ext cx="2572749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>
                    <a:alpha val="2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情感叙事替代强制管控</a:t>
            </a:r>
            <a:endParaRPr lang="zh-CN" altLang="en-US" sz="1795" b="1" spc="100" dirty="0">
              <a:solidFill>
                <a:schemeClr val="accent1">
                  <a:alpha val="2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椭圆 3"/>
          <p:cNvSpPr/>
          <p:nvPr>
            <p:custDataLst>
              <p:tags r:id="rId8"/>
            </p:custDataLst>
          </p:nvPr>
        </p:nvSpPr>
        <p:spPr>
          <a:xfrm>
            <a:off x="2489845" y="5876548"/>
            <a:ext cx="502743" cy="502743"/>
          </a:xfrm>
          <a:prstGeom prst="ellipse">
            <a:avLst/>
          </a:prstGeom>
          <a:solidFill>
            <a:srgbClr val="348F86">
              <a:alpha val="20000"/>
            </a:srgbClr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795" b="1" dirty="0">
                <a:solidFill>
                  <a:srgbClr val="FFFFFF"/>
                </a:solidFill>
                <a:sym typeface="+mn-ea"/>
              </a:rPr>
              <a:t>01</a:t>
            </a:r>
            <a:endParaRPr lang="en-US" altLang="zh-CN" sz="1795" b="1" dirty="0">
              <a:solidFill>
                <a:srgbClr val="FFFFFF"/>
              </a:solidFill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653790" y="127635"/>
            <a:ext cx="8436610" cy="537210"/>
            <a:chOff x="5754" y="201"/>
            <a:chExt cx="13286" cy="846"/>
          </a:xfrm>
        </p:grpSpPr>
        <p:sp>
          <p:nvSpPr>
            <p:cNvPr id="16" name="圆角矩形 15"/>
            <p:cNvSpPr/>
            <p:nvPr/>
          </p:nvSpPr>
          <p:spPr>
            <a:xfrm>
              <a:off x="5754" y="201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项目背景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8480" y="201"/>
              <a:ext cx="2171" cy="847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ym typeface="+mn-ea"/>
                </a:rPr>
                <a:t>项目创新</a:t>
              </a:r>
              <a:endParaRPr lang="zh-CN" altLang="en-US" b="1"/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11206" y="201"/>
              <a:ext cx="3659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任务分配与成果演示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15420" y="201"/>
              <a:ext cx="3620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预期价值与未来展望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-1045845" y="-1108710"/>
            <a:ext cx="14032865" cy="933386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116320" y="0"/>
            <a:ext cx="60756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154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15" r="45699" b="50473"/>
          <a:stretch>
            <a:fillRect/>
          </a:stretch>
        </p:blipFill>
        <p:spPr>
          <a:xfrm>
            <a:off x="802640" y="5268849"/>
            <a:ext cx="701040" cy="60560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24540" y="1635760"/>
            <a:ext cx="828675" cy="35864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言事澜灵枢：基于神经可塑性的叙事干预防沉迷</a:t>
            </a:r>
            <a:r>
              <a:rPr lang="en-US" altLang="zh-CN" sz="1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APP</a:t>
            </a:r>
            <a:endParaRPr lang="zh-CN" altLang="en-US" sz="1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  <a:p>
            <a:pPr algn="ctr"/>
            <a:endParaRPr lang="zh-CN" altLang="en-US" sz="1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06880" y="774620"/>
            <a:ext cx="44094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言事</a:t>
            </a:r>
            <a:endParaRPr lang="zh-CN" altLang="en-US" sz="5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  <a:p>
            <a:pPr algn="r"/>
            <a:r>
              <a:rPr lang="zh-CN" altLang="en-US" sz="5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澜灵枢</a:t>
            </a:r>
            <a:endParaRPr lang="zh-CN" altLang="en-US" sz="5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  <a:p>
            <a:pPr algn="r"/>
            <a:endParaRPr lang="en-US" altLang="zh-CN" sz="5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  <a:p>
            <a:pPr algn="r"/>
            <a:endParaRPr lang="zh-CN" altLang="en-US" sz="5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636291" y="774620"/>
            <a:ext cx="6482715" cy="4338100"/>
            <a:chOff x="5636291" y="774620"/>
            <a:chExt cx="6482715" cy="4338100"/>
          </a:xfrm>
        </p:grpSpPr>
        <p:sp>
          <p:nvSpPr>
            <p:cNvPr id="20" name="矩形 19"/>
            <p:cNvSpPr/>
            <p:nvPr/>
          </p:nvSpPr>
          <p:spPr>
            <a:xfrm>
              <a:off x="7960058" y="1268580"/>
              <a:ext cx="2753360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636291" y="2382855"/>
              <a:ext cx="6482715" cy="2729865"/>
              <a:chOff x="5636291" y="2382855"/>
              <a:chExt cx="6482715" cy="2729865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15" r="45699" b="50473"/>
              <a:stretch>
                <a:fillRect/>
              </a:stretch>
            </p:blipFill>
            <p:spPr>
              <a:xfrm>
                <a:off x="9390985" y="2382855"/>
                <a:ext cx="2077720" cy="1794882"/>
              </a:xfrm>
              <a:prstGeom prst="rect">
                <a:avLst/>
              </a:prstGeom>
            </p:spPr>
          </p:pic>
          <p:grpSp>
            <p:nvGrpSpPr>
              <p:cNvPr id="24" name="组合 23"/>
              <p:cNvGrpSpPr/>
              <p:nvPr/>
            </p:nvGrpSpPr>
            <p:grpSpPr>
              <a:xfrm>
                <a:off x="5636291" y="2393015"/>
                <a:ext cx="6482715" cy="2719705"/>
                <a:chOff x="6296419" y="1637899"/>
                <a:chExt cx="6482715" cy="2719705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7316229" y="1637899"/>
                  <a:ext cx="5462905" cy="22148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ClrTx/>
                    <a:buSzTx/>
                    <a:buFontTx/>
                  </a:pPr>
                  <a:r>
                    <a:rPr lang="en-US" altLang="zh-CN" sz="13800" spc="300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Arial Black" panose="020B0A04020102020204" charset="0"/>
                      <a:ea typeface="书体坊郭小语钢笔楷体" panose="02010601030101010101" pitchFamily="2" charset="-122"/>
                      <a:cs typeface="Arial Black" panose="020B0A04020102020204" charset="0"/>
                      <a:sym typeface="Open Sans" panose="020B0606030504020204" pitchFamily="34" charset="0"/>
                    </a:rPr>
                    <a:t>03</a:t>
                  </a:r>
                  <a:endParaRPr lang="en-US" altLang="zh-CN" sz="13800" spc="300" dirty="0" smtClean="0">
                    <a:solidFill>
                      <a:schemeClr val="accent1">
                        <a:lumMod val="75000"/>
                      </a:schemeClr>
                    </a:solidFill>
                    <a:latin typeface="Arial Black" panose="020B0A04020102020204" charset="0"/>
                    <a:ea typeface="书体坊郭小语钢笔楷体" panose="02010601030101010101" pitchFamily="2" charset="-122"/>
                    <a:cs typeface="Arial Black" panose="020B0A04020102020204" charset="0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6296419" y="3650849"/>
                  <a:ext cx="5850255" cy="706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buClrTx/>
                    <a:buSzTx/>
                    <a:buNone/>
                  </a:pPr>
                  <a:r>
                    <a:rPr lang="zh-CN" altLang="en-US" sz="4000" b="1" spc="600" dirty="0">
                      <a:solidFill>
                        <a:schemeClr val="accent3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团队任务分配</a:t>
                  </a:r>
                  <a:endParaRPr lang="zh-CN" altLang="en-US" sz="4000" b="1" spc="600" dirty="0">
                    <a:solidFill>
                      <a:schemeClr val="accent3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22" name="文本框 21"/>
            <p:cNvSpPr txBox="1"/>
            <p:nvPr/>
          </p:nvSpPr>
          <p:spPr>
            <a:xfrm>
              <a:off x="8366458" y="774620"/>
              <a:ext cx="194056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3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言事澜灵枢</a:t>
              </a:r>
              <a:endParaRPr lang="zh-CN" altLang="en-US" spc="3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  <a:p>
              <a:pPr algn="ctr"/>
              <a:endParaRPr lang="zh-CN" altLang="en-US" spc="3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653790" y="127635"/>
            <a:ext cx="8436610" cy="537210"/>
            <a:chOff x="5754" y="201"/>
            <a:chExt cx="13286" cy="846"/>
          </a:xfrm>
        </p:grpSpPr>
        <p:sp>
          <p:nvSpPr>
            <p:cNvPr id="33" name="圆角矩形 32"/>
            <p:cNvSpPr/>
            <p:nvPr/>
          </p:nvSpPr>
          <p:spPr>
            <a:xfrm>
              <a:off x="5754" y="201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项目背景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8480" y="201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项目创新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11206" y="201"/>
              <a:ext cx="3659" cy="847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/>
                <a:t>团队任务分配</a:t>
              </a:r>
              <a:endParaRPr lang="zh-CN" altLang="en-US" b="1"/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15420" y="201"/>
              <a:ext cx="3620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预期价值与未来展望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</p:grpSp>
      <p:graphicFrame>
        <p:nvGraphicFramePr>
          <p:cNvPr id="16" name="表格 15"/>
          <p:cNvGraphicFramePr/>
          <p:nvPr/>
        </p:nvGraphicFramePr>
        <p:xfrm>
          <a:off x="535305" y="948275"/>
          <a:ext cx="11121390" cy="5205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9845"/>
                <a:gridCol w="8551545"/>
              </a:tblGrid>
              <a:tr h="134493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200">
                          <a:latin typeface="等线" panose="02010600030101010101" charset="-122"/>
                          <a:ea typeface="Arial" panose="020B0604020202020204" pitchFamily="34" charset="0"/>
                        </a:rPr>
                        <a:t>名称</a:t>
                      </a:r>
                      <a:endParaRPr lang="zh-CN" altLang="en-US" sz="2200">
                        <a:latin typeface="等线" panose="02010600030101010101" charset="-122"/>
                        <a:ea typeface="Arial" panose="020B0604020202020204" pitchFamily="34" charset="0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200">
                          <a:latin typeface="等线" panose="02010600030101010101" charset="-122"/>
                          <a:ea typeface="Arial" panose="020B0604020202020204" pitchFamily="34" charset="0"/>
                        </a:rPr>
                        <a:t>任务</a:t>
                      </a:r>
                      <a:r>
                        <a:rPr lang="zh-CN" altLang="en-US" sz="2200">
                          <a:latin typeface="等线" panose="02010600030101010101" charset="-122"/>
                          <a:ea typeface="Arial" panose="020B0604020202020204" pitchFamily="34" charset="0"/>
                        </a:rPr>
                        <a:t>分配</a:t>
                      </a:r>
                      <a:endParaRPr lang="zh-CN" altLang="en-US" sz="2200">
                        <a:latin typeface="等线" panose="02010600030101010101" charset="-122"/>
                        <a:ea typeface="Arial" panose="020B0604020202020204" pitchFamily="34" charset="0"/>
                      </a:endParaRPr>
                    </a:p>
                  </a:txBody>
                  <a:tcPr marL="317500" marR="317500" marT="215900" marB="215900" anchor="ctr"/>
                </a:tc>
              </a:tr>
              <a:tr h="128651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000">
                          <a:latin typeface="等线" panose="02010600030101010101" charset="-122"/>
                          <a:ea typeface="Arial" panose="020B0604020202020204" pitchFamily="34" charset="0"/>
                        </a:rPr>
                        <a:t>韩博成，黎尚京</a:t>
                      </a:r>
                      <a:endParaRPr lang="zh-CN" altLang="en-US" sz="2000">
                        <a:latin typeface="等线" panose="02010600030101010101" charset="-122"/>
                        <a:ea typeface="Arial" panose="020B0604020202020204" pitchFamily="34" charset="0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000">
                          <a:latin typeface="等线" panose="02010600030101010101" charset="-122"/>
                          <a:ea typeface="Arial" panose="020B0604020202020204" pitchFamily="34" charset="0"/>
                        </a:rPr>
                        <a:t>运用</a:t>
                      </a:r>
                      <a:r>
                        <a:rPr lang="en-US" altLang="zh-CN" sz="2000">
                          <a:latin typeface="等线" panose="02010600030101010101" charset="-122"/>
                          <a:ea typeface="Arial" panose="020B0604020202020204" pitchFamily="34" charset="0"/>
                        </a:rPr>
                        <a:t>Unity</a:t>
                      </a:r>
                      <a:r>
                        <a:rPr lang="zh-CN" altLang="en-US" sz="2000">
                          <a:latin typeface="等线" panose="02010600030101010101" charset="-122"/>
                          <a:ea typeface="Arial" panose="020B0604020202020204" pitchFamily="34" charset="0"/>
                        </a:rPr>
                        <a:t>进行游戏的整体开发工作，包括场景搭建、基础功能实现</a:t>
                      </a:r>
                      <a:endParaRPr lang="zh-CN" altLang="en-US" sz="2000">
                        <a:latin typeface="等线" panose="02010600030101010101" charset="-122"/>
                        <a:ea typeface="Arial" panose="020B0604020202020204" pitchFamily="34" charset="0"/>
                      </a:endParaRPr>
                    </a:p>
                  </a:txBody>
                  <a:tcPr marL="317500" marR="317500" marT="215900" marB="215900" anchor="ctr"/>
                </a:tc>
              </a:tr>
              <a:tr h="128714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000">
                          <a:latin typeface="等线" panose="02010600030101010101" charset="-122"/>
                          <a:ea typeface="Arial" panose="020B0604020202020204" pitchFamily="34" charset="0"/>
                        </a:rPr>
                        <a:t>万畅</a:t>
                      </a:r>
                      <a:endParaRPr lang="zh-CN" altLang="en-US" sz="2000">
                        <a:latin typeface="等线" panose="02010600030101010101" charset="-122"/>
                        <a:ea typeface="Arial" panose="020B0604020202020204" pitchFamily="34" charset="0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000">
                          <a:latin typeface="等线" panose="02010600030101010101" charset="-122"/>
                          <a:ea typeface="Arial" panose="020B0604020202020204" pitchFamily="34" charset="0"/>
                        </a:rPr>
                        <a:t>游戏剧情动画的设计和制作</a:t>
                      </a:r>
                      <a:r>
                        <a:rPr lang="en-US" altLang="zh-CN" sz="2000">
                          <a:latin typeface="等线" panose="02010600030101010101" charset="-122"/>
                          <a:ea typeface="Arial" panose="020B0604020202020204" pitchFamily="34" charset="0"/>
                        </a:rPr>
                        <a:t>,</a:t>
                      </a:r>
                      <a:r>
                        <a:rPr lang="zh-CN" altLang="en-US" sz="2000">
                          <a:latin typeface="等线" panose="02010600030101010101" charset="-122"/>
                          <a:ea typeface="Arial" panose="020B0604020202020204" pitchFamily="34" charset="0"/>
                        </a:rPr>
                        <a:t>为游戏增添生动的剧情表现</a:t>
                      </a:r>
                      <a:endParaRPr lang="zh-CN" altLang="en-US" sz="2000">
                        <a:latin typeface="等线" panose="02010600030101010101" charset="-122"/>
                        <a:ea typeface="Arial" panose="020B0604020202020204" pitchFamily="34" charset="0"/>
                      </a:endParaRPr>
                    </a:p>
                  </a:txBody>
                  <a:tcPr marL="317500" marR="317500" marT="215900" marB="215900" anchor="ctr"/>
                </a:tc>
              </a:tr>
              <a:tr h="128651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000">
                          <a:latin typeface="等线" panose="02010600030101010101" charset="-122"/>
                          <a:ea typeface="Arial" panose="020B0604020202020204" pitchFamily="34" charset="0"/>
                        </a:rPr>
                        <a:t>杨佳霖，马佳梦</a:t>
                      </a:r>
                      <a:endParaRPr lang="zh-CN" altLang="en-US" sz="2000">
                        <a:latin typeface="等线" panose="02010600030101010101" charset="-122"/>
                        <a:ea typeface="Arial" panose="020B0604020202020204" pitchFamily="34" charset="0"/>
                      </a:endParaRP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p>
                      <a:pPr algn="l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2000">
                          <a:latin typeface="等线" panose="02010600030101010101" charset="-122"/>
                          <a:ea typeface="Arial" panose="020B0604020202020204" pitchFamily="34" charset="0"/>
                        </a:rPr>
                        <a:t>地图绘制，细节雕琢</a:t>
                      </a:r>
                      <a:endParaRPr lang="zh-CN" altLang="en-US" sz="2000">
                        <a:latin typeface="等线" panose="02010600030101010101" charset="-122"/>
                        <a:ea typeface="Arial" panose="020B0604020202020204" pitchFamily="34" charset="0"/>
                      </a:endParaRPr>
                    </a:p>
                  </a:txBody>
                  <a:tcPr marL="317500" marR="317500" marT="215900" marB="215900" anchor="ctr"/>
                </a:tc>
              </a:tr>
            </a:tbl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C:/Users/74582/Pictures/Screenshots/屏幕截图 2025-10-15 225147.png屏幕截图 2025-10-15 225147"/>
          <p:cNvPicPr>
            <a:picLocks noChangeAspect="1"/>
          </p:cNvPicPr>
          <p:nvPr/>
        </p:nvPicPr>
        <p:blipFill>
          <a:blip r:embed="rId1"/>
          <a:srcRect t="886" b="886"/>
          <a:stretch>
            <a:fillRect/>
          </a:stretch>
        </p:blipFill>
        <p:spPr>
          <a:xfrm>
            <a:off x="6402705" y="2207260"/>
            <a:ext cx="4408805" cy="2818130"/>
          </a:xfrm>
          <a:prstGeom prst="rect">
            <a:avLst/>
          </a:prstGeom>
        </p:spPr>
      </p:pic>
      <p:pic>
        <p:nvPicPr>
          <p:cNvPr id="8" name="图片 7" descr="C:/Users/74582/Pictures/Screenshots/屏幕截图 2025-10-15 225157.png屏幕截图 2025-10-15 225157"/>
          <p:cNvPicPr>
            <a:picLocks noChangeAspect="1"/>
          </p:cNvPicPr>
          <p:nvPr/>
        </p:nvPicPr>
        <p:blipFill>
          <a:blip r:embed="rId2"/>
          <a:srcRect l="728" r="728"/>
          <a:stretch>
            <a:fillRect/>
          </a:stretch>
        </p:blipFill>
        <p:spPr>
          <a:xfrm>
            <a:off x="1383665" y="2206625"/>
            <a:ext cx="4190419" cy="2818800"/>
          </a:xfrm>
          <a:prstGeom prst="rect">
            <a:avLst/>
          </a:prstGeom>
        </p:spPr>
      </p:pic>
      <p:pic>
        <p:nvPicPr>
          <p:cNvPr id="4" name="图片 3" descr="图片20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190" y="127635"/>
            <a:ext cx="1664257" cy="61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116320" y="0"/>
            <a:ext cx="60756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154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15" r="45699" b="50473"/>
          <a:stretch>
            <a:fillRect/>
          </a:stretch>
        </p:blipFill>
        <p:spPr>
          <a:xfrm>
            <a:off x="802640" y="5268849"/>
            <a:ext cx="701040" cy="60560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24540" y="1635760"/>
            <a:ext cx="828675" cy="35864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言事澜灵枢：基于神经可塑性的叙事干预防沉迷</a:t>
            </a:r>
            <a:r>
              <a:rPr lang="en-US" altLang="zh-CN" sz="1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APP</a:t>
            </a:r>
            <a:endParaRPr lang="zh-CN" altLang="en-US" sz="1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  <a:p>
            <a:pPr algn="ctr"/>
            <a:endParaRPr lang="zh-CN" altLang="en-US" sz="1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06880" y="774620"/>
            <a:ext cx="44094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言事</a:t>
            </a:r>
            <a:endParaRPr lang="zh-CN" altLang="en-US" sz="5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  <a:p>
            <a:pPr algn="r"/>
            <a:r>
              <a:rPr lang="zh-CN" altLang="en-US" sz="5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澜灵枢</a:t>
            </a:r>
            <a:endParaRPr lang="zh-CN" altLang="en-US" sz="5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  <a:p>
            <a:pPr algn="r"/>
            <a:endParaRPr lang="en-US" altLang="zh-CN" sz="5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  <a:p>
            <a:pPr algn="r"/>
            <a:endParaRPr lang="zh-CN" altLang="en-US" sz="5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636416" y="774620"/>
            <a:ext cx="5558790" cy="4848483"/>
            <a:chOff x="6636416" y="774620"/>
            <a:chExt cx="5558790" cy="4848483"/>
          </a:xfrm>
        </p:grpSpPr>
        <p:sp>
          <p:nvSpPr>
            <p:cNvPr id="20" name="矩形 19"/>
            <p:cNvSpPr/>
            <p:nvPr/>
          </p:nvSpPr>
          <p:spPr>
            <a:xfrm>
              <a:off x="7960058" y="1268580"/>
              <a:ext cx="2753360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636416" y="2382855"/>
              <a:ext cx="5558790" cy="3240248"/>
              <a:chOff x="6636416" y="2382855"/>
              <a:chExt cx="5558790" cy="3240248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15" r="45699" b="50473"/>
              <a:stretch>
                <a:fillRect/>
              </a:stretch>
            </p:blipFill>
            <p:spPr>
              <a:xfrm>
                <a:off x="9390985" y="2382855"/>
                <a:ext cx="2077720" cy="1794882"/>
              </a:xfrm>
              <a:prstGeom prst="rect">
                <a:avLst/>
              </a:prstGeom>
            </p:spPr>
          </p:pic>
          <p:grpSp>
            <p:nvGrpSpPr>
              <p:cNvPr id="24" name="组合 23"/>
              <p:cNvGrpSpPr/>
              <p:nvPr/>
            </p:nvGrpSpPr>
            <p:grpSpPr>
              <a:xfrm>
                <a:off x="6636416" y="2393015"/>
                <a:ext cx="5558790" cy="3230088"/>
                <a:chOff x="7296544" y="1637899"/>
                <a:chExt cx="5558790" cy="3230088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7296544" y="1637899"/>
                  <a:ext cx="5558790" cy="22148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buClrTx/>
                    <a:buSzTx/>
                    <a:buFontTx/>
                  </a:pPr>
                  <a:r>
                    <a:rPr lang="en-US" altLang="zh-CN" sz="13800" spc="300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Arial Black" panose="020B0A04020102020204" charset="0"/>
                      <a:ea typeface="书体坊郭小语钢笔楷体" panose="02010601030101010101" pitchFamily="2" charset="-122"/>
                      <a:cs typeface="Arial Black" panose="020B0A04020102020204" charset="0"/>
                      <a:sym typeface="Open Sans" panose="020B0606030504020204" pitchFamily="34" charset="0"/>
                    </a:rPr>
                    <a:t>04</a:t>
                  </a:r>
                  <a:endParaRPr lang="en-US" altLang="zh-CN" sz="13800" spc="300" dirty="0" smtClean="0">
                    <a:solidFill>
                      <a:schemeClr val="accent1">
                        <a:lumMod val="75000"/>
                      </a:schemeClr>
                    </a:solidFill>
                    <a:latin typeface="Arial Black" panose="020B0A04020102020204" charset="0"/>
                    <a:ea typeface="书体坊郭小语钢笔楷体" panose="02010601030101010101" pitchFamily="2" charset="-122"/>
                    <a:cs typeface="Arial Black" panose="020B0A04020102020204" charset="0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6" name="文本框 25"/>
                <p:cNvSpPr txBox="1"/>
                <p:nvPr/>
              </p:nvSpPr>
              <p:spPr>
                <a:xfrm>
                  <a:off x="7379094" y="3650849"/>
                  <a:ext cx="5466080" cy="7067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buClrTx/>
                    <a:buSzTx/>
                    <a:buFontTx/>
                  </a:pPr>
                  <a:r>
                    <a:rPr lang="zh-CN" altLang="en-US" sz="4000" b="1" spc="600" dirty="0">
                      <a:solidFill>
                        <a:schemeClr val="accent3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预期价值与未来展望</a:t>
                  </a:r>
                  <a:endParaRPr lang="zh-CN" altLang="en-US" sz="4000" b="1" spc="600" dirty="0">
                    <a:solidFill>
                      <a:schemeClr val="accent3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7659129" y="4453967"/>
                  <a:ext cx="4675475" cy="4140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ct val="150000"/>
                    </a:lnSpc>
                  </a:pPr>
                  <a:endParaRPr lang="zh-CN" altLang="en-US" sz="1400" spc="600" dirty="0">
                    <a:solidFill>
                      <a:schemeClr val="accent3">
                        <a:lumMod val="50000"/>
                      </a:schemeClr>
                    </a:solidFill>
                    <a:latin typeface="Open Sans" panose="020B0606030504020204" pitchFamily="34" charset="0"/>
                    <a:ea typeface="书体坊郭小语钢笔楷体" panose="02010601030101010101" pitchFamily="2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22" name="文本框 21"/>
            <p:cNvSpPr txBox="1"/>
            <p:nvPr/>
          </p:nvSpPr>
          <p:spPr>
            <a:xfrm>
              <a:off x="8366458" y="774620"/>
              <a:ext cx="194056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3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言事澜灵枢</a:t>
              </a:r>
              <a:endParaRPr lang="zh-CN" altLang="en-US" spc="3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  <a:p>
              <a:pPr algn="ctr"/>
              <a:endParaRPr lang="zh-CN" altLang="en-US" spc="3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fffc2752-f421-4f45-b5db-dd420f3637b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îṣlidé"/>
            <p:cNvSpPr/>
            <p:nvPr/>
          </p:nvSpPr>
          <p:spPr bwMode="auto">
            <a:xfrm>
              <a:off x="4337476" y="0"/>
              <a:ext cx="3517048" cy="6858000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2" name="i$ľîḍé"/>
            <p:cNvSpPr/>
            <p:nvPr/>
          </p:nvSpPr>
          <p:spPr bwMode="auto">
            <a:xfrm>
              <a:off x="4337476" y="1123950"/>
              <a:ext cx="3517048" cy="573405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3" name="iṡľïḑê"/>
            <p:cNvSpPr/>
            <p:nvPr/>
          </p:nvSpPr>
          <p:spPr bwMode="auto">
            <a:xfrm>
              <a:off x="0" y="2692180"/>
              <a:ext cx="12192000" cy="36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4" name="işlîḋé"/>
            <p:cNvSpPr/>
            <p:nvPr/>
          </p:nvSpPr>
          <p:spPr bwMode="auto">
            <a:xfrm>
              <a:off x="6028802" y="2630317"/>
              <a:ext cx="140676" cy="140676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grpSp>
          <p:nvGrpSpPr>
            <p:cNvPr id="16" name="ïṧľïḋé"/>
            <p:cNvGrpSpPr/>
            <p:nvPr/>
          </p:nvGrpSpPr>
          <p:grpSpPr>
            <a:xfrm>
              <a:off x="8432587" y="3138491"/>
              <a:ext cx="3149600" cy="3263265"/>
              <a:chOff x="8651381" y="3138491"/>
              <a:chExt cx="3149600" cy="3263265"/>
            </a:xfrm>
          </p:grpSpPr>
          <p:sp>
            <p:nvSpPr>
              <p:cNvPr id="28" name="ïsľidè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8651381" y="4180526"/>
                <a:ext cx="3149600" cy="2221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1">
                <a:no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Open Sans" panose="020B0606030504020204" pitchFamily="34" charset="0"/>
                  </a:rPr>
                  <a:t>当下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Open Sans" panose="020B0606030504020204" pitchFamily="34" charset="0"/>
                  </a:rPr>
                  <a:t>许多人沉迷电子娱乐，以大众喜好引导，多数人皆愿为之买单。</a:t>
                </a:r>
                <a:endParaRPr lang="zh-CN" alt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9" name="ïŝľiḍê"/>
              <p:cNvSpPr txBox="1"/>
              <p:nvPr>
                <p:custDataLst>
                  <p:tags r:id="rId4"/>
                </p:custDataLst>
              </p:nvPr>
            </p:nvSpPr>
            <p:spPr bwMode="auto">
              <a:xfrm>
                <a:off x="8747901" y="3138491"/>
                <a:ext cx="2894965" cy="6267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1">
                <a:noAutofit/>
              </a:bodyPr>
              <a:lstStyle/>
              <a:p>
                <a:pPr lvl="0"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3600" b="1" dirty="0" smtClean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Open Sans" panose="020B0606030504020204" pitchFamily="34" charset="0"/>
                  </a:rPr>
                  <a:t>市场前景可观</a:t>
                </a:r>
                <a:endParaRPr lang="zh-CN" altLang="en-US" sz="3600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17" name="islíḑê"/>
            <p:cNvSpPr/>
            <p:nvPr/>
          </p:nvSpPr>
          <p:spPr bwMode="auto">
            <a:xfrm>
              <a:off x="9958670" y="2630317"/>
              <a:ext cx="140676" cy="1406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18" name="ïs1îḑê"/>
            <p:cNvSpPr/>
            <p:nvPr/>
          </p:nvSpPr>
          <p:spPr bwMode="auto">
            <a:xfrm>
              <a:off x="9791394" y="2010712"/>
              <a:ext cx="432048" cy="421711"/>
            </a:xfrm>
            <a:custGeom>
              <a:avLst/>
              <a:gdLst>
                <a:gd name="connsiteX0" fmla="*/ 166688 w 331788"/>
                <a:gd name="connsiteY0" fmla="*/ 168275 h 323850"/>
                <a:gd name="connsiteX1" fmla="*/ 166688 w 331788"/>
                <a:gd name="connsiteY1" fmla="*/ 198438 h 323850"/>
                <a:gd name="connsiteX2" fmla="*/ 175578 w 331788"/>
                <a:gd name="connsiteY2" fmla="*/ 193192 h 323850"/>
                <a:gd name="connsiteX3" fmla="*/ 179388 w 331788"/>
                <a:gd name="connsiteY3" fmla="*/ 184012 h 323850"/>
                <a:gd name="connsiteX4" fmla="*/ 176848 w 331788"/>
                <a:gd name="connsiteY4" fmla="*/ 174832 h 323850"/>
                <a:gd name="connsiteX5" fmla="*/ 166688 w 331788"/>
                <a:gd name="connsiteY5" fmla="*/ 168275 h 323850"/>
                <a:gd name="connsiteX6" fmla="*/ 155575 w 331788"/>
                <a:gd name="connsiteY6" fmla="*/ 119062 h 323850"/>
                <a:gd name="connsiteX7" fmla="*/ 148771 w 331788"/>
                <a:gd name="connsiteY7" fmla="*/ 124142 h 323850"/>
                <a:gd name="connsiteX8" fmla="*/ 146050 w 331788"/>
                <a:gd name="connsiteY8" fmla="*/ 131762 h 323850"/>
                <a:gd name="connsiteX9" fmla="*/ 147411 w 331788"/>
                <a:gd name="connsiteY9" fmla="*/ 139382 h 323850"/>
                <a:gd name="connsiteX10" fmla="*/ 155575 w 331788"/>
                <a:gd name="connsiteY10" fmla="*/ 144462 h 323850"/>
                <a:gd name="connsiteX11" fmla="*/ 155575 w 331788"/>
                <a:gd name="connsiteY11" fmla="*/ 119062 h 323850"/>
                <a:gd name="connsiteX12" fmla="*/ 155121 w 331788"/>
                <a:gd name="connsiteY12" fmla="*/ 93662 h 323850"/>
                <a:gd name="connsiteX13" fmla="*/ 165554 w 331788"/>
                <a:gd name="connsiteY13" fmla="*/ 93662 h 323850"/>
                <a:gd name="connsiteX14" fmla="*/ 165554 w 331788"/>
                <a:gd name="connsiteY14" fmla="*/ 101463 h 323850"/>
                <a:gd name="connsiteX15" fmla="*/ 185114 w 331788"/>
                <a:gd name="connsiteY15" fmla="*/ 109265 h 323850"/>
                <a:gd name="connsiteX16" fmla="*/ 192938 w 331788"/>
                <a:gd name="connsiteY16" fmla="*/ 127468 h 323850"/>
                <a:gd name="connsiteX17" fmla="*/ 174682 w 331788"/>
                <a:gd name="connsiteY17" fmla="*/ 130069 h 323850"/>
                <a:gd name="connsiteX18" fmla="*/ 165554 w 331788"/>
                <a:gd name="connsiteY18" fmla="*/ 118367 h 323850"/>
                <a:gd name="connsiteX19" fmla="*/ 165554 w 331788"/>
                <a:gd name="connsiteY19" fmla="*/ 148272 h 323850"/>
                <a:gd name="connsiteX20" fmla="*/ 190330 w 331788"/>
                <a:gd name="connsiteY20" fmla="*/ 161274 h 323850"/>
                <a:gd name="connsiteX21" fmla="*/ 196850 w 331788"/>
                <a:gd name="connsiteY21" fmla="*/ 180778 h 323850"/>
                <a:gd name="connsiteX22" fmla="*/ 189026 w 331788"/>
                <a:gd name="connsiteY22" fmla="*/ 204182 h 323850"/>
                <a:gd name="connsiteX23" fmla="*/ 165554 w 331788"/>
                <a:gd name="connsiteY23" fmla="*/ 215884 h 323850"/>
                <a:gd name="connsiteX24" fmla="*/ 165554 w 331788"/>
                <a:gd name="connsiteY24" fmla="*/ 230187 h 323850"/>
                <a:gd name="connsiteX25" fmla="*/ 155121 w 331788"/>
                <a:gd name="connsiteY25" fmla="*/ 230187 h 323850"/>
                <a:gd name="connsiteX26" fmla="*/ 155121 w 331788"/>
                <a:gd name="connsiteY26" fmla="*/ 217185 h 323850"/>
                <a:gd name="connsiteX27" fmla="*/ 134257 w 331788"/>
                <a:gd name="connsiteY27" fmla="*/ 206783 h 323850"/>
                <a:gd name="connsiteX28" fmla="*/ 123825 w 331788"/>
                <a:gd name="connsiteY28" fmla="*/ 183378 h 323850"/>
                <a:gd name="connsiteX29" fmla="*/ 143385 w 331788"/>
                <a:gd name="connsiteY29" fmla="*/ 180778 h 323850"/>
                <a:gd name="connsiteX30" fmla="*/ 147297 w 331788"/>
                <a:gd name="connsiteY30" fmla="*/ 192480 h 323850"/>
                <a:gd name="connsiteX31" fmla="*/ 155121 w 331788"/>
                <a:gd name="connsiteY31" fmla="*/ 197681 h 323850"/>
                <a:gd name="connsiteX32" fmla="*/ 155121 w 331788"/>
                <a:gd name="connsiteY32" fmla="*/ 166475 h 323850"/>
                <a:gd name="connsiteX33" fmla="*/ 134257 w 331788"/>
                <a:gd name="connsiteY33" fmla="*/ 153473 h 323850"/>
                <a:gd name="connsiteX34" fmla="*/ 126433 w 331788"/>
                <a:gd name="connsiteY34" fmla="*/ 132669 h 323850"/>
                <a:gd name="connsiteX35" fmla="*/ 134257 w 331788"/>
                <a:gd name="connsiteY35" fmla="*/ 110565 h 323850"/>
                <a:gd name="connsiteX36" fmla="*/ 155121 w 331788"/>
                <a:gd name="connsiteY36" fmla="*/ 101463 h 323850"/>
                <a:gd name="connsiteX37" fmla="*/ 155121 w 331788"/>
                <a:gd name="connsiteY37" fmla="*/ 93662 h 323850"/>
                <a:gd name="connsiteX38" fmla="*/ 151628 w 331788"/>
                <a:gd name="connsiteY38" fmla="*/ 20637 h 323850"/>
                <a:gd name="connsiteX39" fmla="*/ 146441 w 331788"/>
                <a:gd name="connsiteY39" fmla="*/ 68597 h 323850"/>
                <a:gd name="connsiteX40" fmla="*/ 139956 w 331788"/>
                <a:gd name="connsiteY40" fmla="*/ 69893 h 323850"/>
                <a:gd name="connsiteX41" fmla="*/ 116611 w 331788"/>
                <a:gd name="connsiteY41" fmla="*/ 78967 h 323850"/>
                <a:gd name="connsiteX42" fmla="*/ 110126 w 331788"/>
                <a:gd name="connsiteY42" fmla="*/ 81559 h 323850"/>
                <a:gd name="connsiteX43" fmla="*/ 72515 w 331788"/>
                <a:gd name="connsiteY43" fmla="*/ 51746 h 323850"/>
                <a:gd name="connsiteX44" fmla="*/ 53061 w 331788"/>
                <a:gd name="connsiteY44" fmla="*/ 71189 h 323850"/>
                <a:gd name="connsiteX45" fmla="*/ 82891 w 331788"/>
                <a:gd name="connsiteY45" fmla="*/ 106187 h 323850"/>
                <a:gd name="connsiteX46" fmla="*/ 79000 w 331788"/>
                <a:gd name="connsiteY46" fmla="*/ 112668 h 323850"/>
                <a:gd name="connsiteX47" fmla="*/ 67328 w 331788"/>
                <a:gd name="connsiteY47" fmla="*/ 137296 h 323850"/>
                <a:gd name="connsiteX48" fmla="*/ 66031 w 331788"/>
                <a:gd name="connsiteY48" fmla="*/ 143778 h 323850"/>
                <a:gd name="connsiteX49" fmla="*/ 20638 w 331788"/>
                <a:gd name="connsiteY49" fmla="*/ 148962 h 323850"/>
                <a:gd name="connsiteX50" fmla="*/ 20638 w 331788"/>
                <a:gd name="connsiteY50" fmla="*/ 174887 h 323850"/>
                <a:gd name="connsiteX51" fmla="*/ 66031 w 331788"/>
                <a:gd name="connsiteY51" fmla="*/ 180072 h 323850"/>
                <a:gd name="connsiteX52" fmla="*/ 67328 w 331788"/>
                <a:gd name="connsiteY52" fmla="*/ 186553 h 323850"/>
                <a:gd name="connsiteX53" fmla="*/ 79000 w 331788"/>
                <a:gd name="connsiteY53" fmla="*/ 211181 h 323850"/>
                <a:gd name="connsiteX54" fmla="*/ 82891 w 331788"/>
                <a:gd name="connsiteY54" fmla="*/ 217662 h 323850"/>
                <a:gd name="connsiteX55" fmla="*/ 53061 w 331788"/>
                <a:gd name="connsiteY55" fmla="*/ 252660 h 323850"/>
                <a:gd name="connsiteX56" fmla="*/ 72515 w 331788"/>
                <a:gd name="connsiteY56" fmla="*/ 272103 h 323850"/>
                <a:gd name="connsiteX57" fmla="*/ 110126 w 331788"/>
                <a:gd name="connsiteY57" fmla="*/ 242290 h 323850"/>
                <a:gd name="connsiteX58" fmla="*/ 116611 w 331788"/>
                <a:gd name="connsiteY58" fmla="*/ 244882 h 323850"/>
                <a:gd name="connsiteX59" fmla="*/ 139956 w 331788"/>
                <a:gd name="connsiteY59" fmla="*/ 253956 h 323850"/>
                <a:gd name="connsiteX60" fmla="*/ 146441 w 331788"/>
                <a:gd name="connsiteY60" fmla="*/ 255252 h 323850"/>
                <a:gd name="connsiteX61" fmla="*/ 151628 w 331788"/>
                <a:gd name="connsiteY61" fmla="*/ 303212 h 323850"/>
                <a:gd name="connsiteX62" fmla="*/ 180161 w 331788"/>
                <a:gd name="connsiteY62" fmla="*/ 303212 h 323850"/>
                <a:gd name="connsiteX63" fmla="*/ 185349 w 331788"/>
                <a:gd name="connsiteY63" fmla="*/ 253956 h 323850"/>
                <a:gd name="connsiteX64" fmla="*/ 191833 w 331788"/>
                <a:gd name="connsiteY64" fmla="*/ 251363 h 323850"/>
                <a:gd name="connsiteX65" fmla="*/ 211287 w 331788"/>
                <a:gd name="connsiteY65" fmla="*/ 242290 h 323850"/>
                <a:gd name="connsiteX66" fmla="*/ 217772 w 331788"/>
                <a:gd name="connsiteY66" fmla="*/ 238401 h 323850"/>
                <a:gd name="connsiteX67" fmla="*/ 259274 w 331788"/>
                <a:gd name="connsiteY67" fmla="*/ 272103 h 323850"/>
                <a:gd name="connsiteX68" fmla="*/ 278728 w 331788"/>
                <a:gd name="connsiteY68" fmla="*/ 252660 h 323850"/>
                <a:gd name="connsiteX69" fmla="*/ 243710 w 331788"/>
                <a:gd name="connsiteY69" fmla="*/ 211181 h 323850"/>
                <a:gd name="connsiteX70" fmla="*/ 246304 w 331788"/>
                <a:gd name="connsiteY70" fmla="*/ 204700 h 323850"/>
                <a:gd name="connsiteX71" fmla="*/ 254086 w 331788"/>
                <a:gd name="connsiteY71" fmla="*/ 187849 h 323850"/>
                <a:gd name="connsiteX72" fmla="*/ 255383 w 331788"/>
                <a:gd name="connsiteY72" fmla="*/ 180072 h 323850"/>
                <a:gd name="connsiteX73" fmla="*/ 311151 w 331788"/>
                <a:gd name="connsiteY73" fmla="*/ 174887 h 323850"/>
                <a:gd name="connsiteX74" fmla="*/ 311151 w 331788"/>
                <a:gd name="connsiteY74" fmla="*/ 148962 h 323850"/>
                <a:gd name="connsiteX75" fmla="*/ 255383 w 331788"/>
                <a:gd name="connsiteY75" fmla="*/ 142481 h 323850"/>
                <a:gd name="connsiteX76" fmla="*/ 254086 w 331788"/>
                <a:gd name="connsiteY76" fmla="*/ 136000 h 323850"/>
                <a:gd name="connsiteX77" fmla="*/ 246304 w 331788"/>
                <a:gd name="connsiteY77" fmla="*/ 119149 h 323850"/>
                <a:gd name="connsiteX78" fmla="*/ 243710 w 331788"/>
                <a:gd name="connsiteY78" fmla="*/ 112668 h 323850"/>
                <a:gd name="connsiteX79" fmla="*/ 278728 w 331788"/>
                <a:gd name="connsiteY79" fmla="*/ 71189 h 323850"/>
                <a:gd name="connsiteX80" fmla="*/ 259274 w 331788"/>
                <a:gd name="connsiteY80" fmla="*/ 51746 h 323850"/>
                <a:gd name="connsiteX81" fmla="*/ 217772 w 331788"/>
                <a:gd name="connsiteY81" fmla="*/ 85448 h 323850"/>
                <a:gd name="connsiteX82" fmla="*/ 211287 w 331788"/>
                <a:gd name="connsiteY82" fmla="*/ 81559 h 323850"/>
                <a:gd name="connsiteX83" fmla="*/ 191833 w 331788"/>
                <a:gd name="connsiteY83" fmla="*/ 72486 h 323850"/>
                <a:gd name="connsiteX84" fmla="*/ 185349 w 331788"/>
                <a:gd name="connsiteY84" fmla="*/ 69893 h 323850"/>
                <a:gd name="connsiteX85" fmla="*/ 180161 w 331788"/>
                <a:gd name="connsiteY85" fmla="*/ 20637 h 323850"/>
                <a:gd name="connsiteX86" fmla="*/ 151628 w 331788"/>
                <a:gd name="connsiteY86" fmla="*/ 20637 h 323850"/>
                <a:gd name="connsiteX87" fmla="*/ 133493 w 331788"/>
                <a:gd name="connsiteY87" fmla="*/ 0 h 323850"/>
                <a:gd name="connsiteX88" fmla="*/ 198295 w 331788"/>
                <a:gd name="connsiteY88" fmla="*/ 0 h 323850"/>
                <a:gd name="connsiteX89" fmla="*/ 204775 w 331788"/>
                <a:gd name="connsiteY89" fmla="*/ 55702 h 323850"/>
                <a:gd name="connsiteX90" fmla="*/ 215144 w 331788"/>
                <a:gd name="connsiteY90" fmla="*/ 59588 h 323850"/>
                <a:gd name="connsiteX91" fmla="*/ 260505 w 331788"/>
                <a:gd name="connsiteY91" fmla="*/ 24613 h 323850"/>
                <a:gd name="connsiteX92" fmla="*/ 305867 w 331788"/>
                <a:gd name="connsiteY92" fmla="*/ 69952 h 323850"/>
                <a:gd name="connsiteX93" fmla="*/ 268282 w 331788"/>
                <a:gd name="connsiteY93" fmla="*/ 115291 h 323850"/>
                <a:gd name="connsiteX94" fmla="*/ 272170 w 331788"/>
                <a:gd name="connsiteY94" fmla="*/ 124358 h 323850"/>
                <a:gd name="connsiteX95" fmla="*/ 331788 w 331788"/>
                <a:gd name="connsiteY95" fmla="*/ 129540 h 323850"/>
                <a:gd name="connsiteX96" fmla="*/ 331788 w 331788"/>
                <a:gd name="connsiteY96" fmla="*/ 194310 h 323850"/>
                <a:gd name="connsiteX97" fmla="*/ 272170 w 331788"/>
                <a:gd name="connsiteY97" fmla="*/ 199492 h 323850"/>
                <a:gd name="connsiteX98" fmla="*/ 268282 w 331788"/>
                <a:gd name="connsiteY98" fmla="*/ 208559 h 323850"/>
                <a:gd name="connsiteX99" fmla="*/ 305867 w 331788"/>
                <a:gd name="connsiteY99" fmla="*/ 253898 h 323850"/>
                <a:gd name="connsiteX100" fmla="*/ 260505 w 331788"/>
                <a:gd name="connsiteY100" fmla="*/ 299237 h 323850"/>
                <a:gd name="connsiteX101" fmla="*/ 215144 w 331788"/>
                <a:gd name="connsiteY101" fmla="*/ 264262 h 323850"/>
                <a:gd name="connsiteX102" fmla="*/ 204775 w 331788"/>
                <a:gd name="connsiteY102" fmla="*/ 268148 h 323850"/>
                <a:gd name="connsiteX103" fmla="*/ 198295 w 331788"/>
                <a:gd name="connsiteY103" fmla="*/ 323850 h 323850"/>
                <a:gd name="connsiteX104" fmla="*/ 133493 w 331788"/>
                <a:gd name="connsiteY104" fmla="*/ 323850 h 323850"/>
                <a:gd name="connsiteX105" fmla="*/ 128309 w 331788"/>
                <a:gd name="connsiteY105" fmla="*/ 272034 h 323850"/>
                <a:gd name="connsiteX106" fmla="*/ 112756 w 331788"/>
                <a:gd name="connsiteY106" fmla="*/ 266852 h 323850"/>
                <a:gd name="connsiteX107" fmla="*/ 71283 w 331788"/>
                <a:gd name="connsiteY107" fmla="*/ 299237 h 323850"/>
                <a:gd name="connsiteX108" fmla="*/ 25921 w 331788"/>
                <a:gd name="connsiteY108" fmla="*/ 253898 h 323850"/>
                <a:gd name="connsiteX109" fmla="*/ 57026 w 331788"/>
                <a:gd name="connsiteY109" fmla="*/ 215036 h 323850"/>
                <a:gd name="connsiteX110" fmla="*/ 50546 w 331788"/>
                <a:gd name="connsiteY110" fmla="*/ 199492 h 323850"/>
                <a:gd name="connsiteX111" fmla="*/ 0 w 331788"/>
                <a:gd name="connsiteY111" fmla="*/ 194310 h 323850"/>
                <a:gd name="connsiteX112" fmla="*/ 0 w 331788"/>
                <a:gd name="connsiteY112" fmla="*/ 129540 h 323850"/>
                <a:gd name="connsiteX113" fmla="*/ 50546 w 331788"/>
                <a:gd name="connsiteY113" fmla="*/ 124358 h 323850"/>
                <a:gd name="connsiteX114" fmla="*/ 57026 w 331788"/>
                <a:gd name="connsiteY114" fmla="*/ 108814 h 323850"/>
                <a:gd name="connsiteX115" fmla="*/ 25921 w 331788"/>
                <a:gd name="connsiteY115" fmla="*/ 69952 h 323850"/>
                <a:gd name="connsiteX116" fmla="*/ 71283 w 331788"/>
                <a:gd name="connsiteY116" fmla="*/ 24613 h 323850"/>
                <a:gd name="connsiteX117" fmla="*/ 112756 w 331788"/>
                <a:gd name="connsiteY117" fmla="*/ 56998 h 323850"/>
                <a:gd name="connsiteX118" fmla="*/ 128309 w 331788"/>
                <a:gd name="connsiteY118" fmla="*/ 51816 h 323850"/>
                <a:gd name="connsiteX119" fmla="*/ 133493 w 331788"/>
                <a:gd name="connsiteY119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331788" h="323850">
                  <a:moveTo>
                    <a:pt x="166688" y="168275"/>
                  </a:moveTo>
                  <a:lnTo>
                    <a:pt x="166688" y="198438"/>
                  </a:lnTo>
                  <a:cubicBezTo>
                    <a:pt x="170498" y="198438"/>
                    <a:pt x="173038" y="195815"/>
                    <a:pt x="175578" y="193192"/>
                  </a:cubicBezTo>
                  <a:cubicBezTo>
                    <a:pt x="178118" y="190569"/>
                    <a:pt x="179388" y="186635"/>
                    <a:pt x="179388" y="184012"/>
                  </a:cubicBezTo>
                  <a:cubicBezTo>
                    <a:pt x="179388" y="180078"/>
                    <a:pt x="178118" y="177455"/>
                    <a:pt x="176848" y="174832"/>
                  </a:cubicBezTo>
                  <a:cubicBezTo>
                    <a:pt x="174308" y="172209"/>
                    <a:pt x="171768" y="169586"/>
                    <a:pt x="166688" y="168275"/>
                  </a:cubicBezTo>
                  <a:close/>
                  <a:moveTo>
                    <a:pt x="155575" y="119062"/>
                  </a:moveTo>
                  <a:cubicBezTo>
                    <a:pt x="152854" y="120332"/>
                    <a:pt x="150132" y="121602"/>
                    <a:pt x="148771" y="124142"/>
                  </a:cubicBezTo>
                  <a:cubicBezTo>
                    <a:pt x="146050" y="126682"/>
                    <a:pt x="146050" y="129222"/>
                    <a:pt x="146050" y="131762"/>
                  </a:cubicBezTo>
                  <a:cubicBezTo>
                    <a:pt x="146050" y="134302"/>
                    <a:pt x="146050" y="136842"/>
                    <a:pt x="147411" y="139382"/>
                  </a:cubicBezTo>
                  <a:cubicBezTo>
                    <a:pt x="150132" y="141922"/>
                    <a:pt x="151493" y="143192"/>
                    <a:pt x="155575" y="144462"/>
                  </a:cubicBezTo>
                  <a:cubicBezTo>
                    <a:pt x="155575" y="144462"/>
                    <a:pt x="155575" y="144462"/>
                    <a:pt x="155575" y="119062"/>
                  </a:cubicBezTo>
                  <a:close/>
                  <a:moveTo>
                    <a:pt x="155121" y="93662"/>
                  </a:moveTo>
                  <a:cubicBezTo>
                    <a:pt x="155121" y="93662"/>
                    <a:pt x="155121" y="93662"/>
                    <a:pt x="165554" y="93662"/>
                  </a:cubicBezTo>
                  <a:cubicBezTo>
                    <a:pt x="165554" y="93662"/>
                    <a:pt x="165554" y="93662"/>
                    <a:pt x="165554" y="101463"/>
                  </a:cubicBezTo>
                  <a:cubicBezTo>
                    <a:pt x="173378" y="102764"/>
                    <a:pt x="179898" y="105364"/>
                    <a:pt x="185114" y="109265"/>
                  </a:cubicBezTo>
                  <a:cubicBezTo>
                    <a:pt x="189026" y="114466"/>
                    <a:pt x="191634" y="120967"/>
                    <a:pt x="192938" y="127468"/>
                  </a:cubicBezTo>
                  <a:cubicBezTo>
                    <a:pt x="192938" y="127468"/>
                    <a:pt x="192938" y="127468"/>
                    <a:pt x="174682" y="130069"/>
                  </a:cubicBezTo>
                  <a:cubicBezTo>
                    <a:pt x="173378" y="124868"/>
                    <a:pt x="170770" y="120967"/>
                    <a:pt x="165554" y="118367"/>
                  </a:cubicBezTo>
                  <a:cubicBezTo>
                    <a:pt x="165554" y="118367"/>
                    <a:pt x="165554" y="118367"/>
                    <a:pt x="165554" y="148272"/>
                  </a:cubicBezTo>
                  <a:cubicBezTo>
                    <a:pt x="177290" y="150873"/>
                    <a:pt x="186418" y="156073"/>
                    <a:pt x="190330" y="161274"/>
                  </a:cubicBezTo>
                  <a:cubicBezTo>
                    <a:pt x="194242" y="166475"/>
                    <a:pt x="196850" y="172977"/>
                    <a:pt x="196850" y="180778"/>
                  </a:cubicBezTo>
                  <a:cubicBezTo>
                    <a:pt x="196850" y="191180"/>
                    <a:pt x="194242" y="198981"/>
                    <a:pt x="189026" y="204182"/>
                  </a:cubicBezTo>
                  <a:cubicBezTo>
                    <a:pt x="182506" y="210683"/>
                    <a:pt x="175986" y="214584"/>
                    <a:pt x="165554" y="215884"/>
                  </a:cubicBezTo>
                  <a:cubicBezTo>
                    <a:pt x="165554" y="215884"/>
                    <a:pt x="165554" y="215884"/>
                    <a:pt x="165554" y="230187"/>
                  </a:cubicBezTo>
                  <a:cubicBezTo>
                    <a:pt x="165554" y="230187"/>
                    <a:pt x="165554" y="230187"/>
                    <a:pt x="155121" y="230187"/>
                  </a:cubicBezTo>
                  <a:cubicBezTo>
                    <a:pt x="155121" y="230187"/>
                    <a:pt x="155121" y="230187"/>
                    <a:pt x="155121" y="217185"/>
                  </a:cubicBezTo>
                  <a:cubicBezTo>
                    <a:pt x="145993" y="215884"/>
                    <a:pt x="139473" y="211984"/>
                    <a:pt x="134257" y="206783"/>
                  </a:cubicBezTo>
                  <a:cubicBezTo>
                    <a:pt x="129041" y="201582"/>
                    <a:pt x="125129" y="193780"/>
                    <a:pt x="123825" y="183378"/>
                  </a:cubicBezTo>
                  <a:cubicBezTo>
                    <a:pt x="123825" y="183378"/>
                    <a:pt x="123825" y="183378"/>
                    <a:pt x="143385" y="180778"/>
                  </a:cubicBezTo>
                  <a:cubicBezTo>
                    <a:pt x="144689" y="185979"/>
                    <a:pt x="145993" y="188579"/>
                    <a:pt x="147297" y="192480"/>
                  </a:cubicBezTo>
                  <a:cubicBezTo>
                    <a:pt x="149905" y="195081"/>
                    <a:pt x="152513" y="196381"/>
                    <a:pt x="155121" y="197681"/>
                  </a:cubicBezTo>
                  <a:cubicBezTo>
                    <a:pt x="155121" y="197681"/>
                    <a:pt x="155121" y="197681"/>
                    <a:pt x="155121" y="166475"/>
                  </a:cubicBezTo>
                  <a:cubicBezTo>
                    <a:pt x="144689" y="163875"/>
                    <a:pt x="138169" y="158674"/>
                    <a:pt x="134257" y="153473"/>
                  </a:cubicBezTo>
                  <a:cubicBezTo>
                    <a:pt x="129041" y="146972"/>
                    <a:pt x="126433" y="140471"/>
                    <a:pt x="126433" y="132669"/>
                  </a:cubicBezTo>
                  <a:cubicBezTo>
                    <a:pt x="126433" y="123568"/>
                    <a:pt x="129041" y="117066"/>
                    <a:pt x="134257" y="110565"/>
                  </a:cubicBezTo>
                  <a:cubicBezTo>
                    <a:pt x="139473" y="105364"/>
                    <a:pt x="145993" y="102764"/>
                    <a:pt x="155121" y="101463"/>
                  </a:cubicBezTo>
                  <a:cubicBezTo>
                    <a:pt x="155121" y="101463"/>
                    <a:pt x="155121" y="101463"/>
                    <a:pt x="155121" y="93662"/>
                  </a:cubicBezTo>
                  <a:close/>
                  <a:moveTo>
                    <a:pt x="151628" y="20637"/>
                  </a:moveTo>
                  <a:cubicBezTo>
                    <a:pt x="151628" y="20637"/>
                    <a:pt x="151628" y="20637"/>
                    <a:pt x="146441" y="68597"/>
                  </a:cubicBezTo>
                  <a:cubicBezTo>
                    <a:pt x="146441" y="68597"/>
                    <a:pt x="146441" y="68597"/>
                    <a:pt x="139956" y="69893"/>
                  </a:cubicBezTo>
                  <a:cubicBezTo>
                    <a:pt x="130877" y="72486"/>
                    <a:pt x="123096" y="75078"/>
                    <a:pt x="116611" y="78967"/>
                  </a:cubicBezTo>
                  <a:cubicBezTo>
                    <a:pt x="116611" y="78967"/>
                    <a:pt x="116611" y="78967"/>
                    <a:pt x="110126" y="81559"/>
                  </a:cubicBezTo>
                  <a:cubicBezTo>
                    <a:pt x="110126" y="81559"/>
                    <a:pt x="110126" y="81559"/>
                    <a:pt x="72515" y="51746"/>
                  </a:cubicBezTo>
                  <a:cubicBezTo>
                    <a:pt x="72515" y="51746"/>
                    <a:pt x="72515" y="51746"/>
                    <a:pt x="53061" y="71189"/>
                  </a:cubicBezTo>
                  <a:cubicBezTo>
                    <a:pt x="53061" y="71189"/>
                    <a:pt x="53061" y="71189"/>
                    <a:pt x="82891" y="106187"/>
                  </a:cubicBezTo>
                  <a:cubicBezTo>
                    <a:pt x="82891" y="106187"/>
                    <a:pt x="82891" y="106187"/>
                    <a:pt x="79000" y="112668"/>
                  </a:cubicBezTo>
                  <a:cubicBezTo>
                    <a:pt x="73812" y="120446"/>
                    <a:pt x="69921" y="128223"/>
                    <a:pt x="67328" y="137296"/>
                  </a:cubicBezTo>
                  <a:cubicBezTo>
                    <a:pt x="67328" y="137296"/>
                    <a:pt x="67328" y="137296"/>
                    <a:pt x="66031" y="143778"/>
                  </a:cubicBezTo>
                  <a:cubicBezTo>
                    <a:pt x="66031" y="143778"/>
                    <a:pt x="66031" y="143778"/>
                    <a:pt x="20638" y="148962"/>
                  </a:cubicBezTo>
                  <a:cubicBezTo>
                    <a:pt x="20638" y="148962"/>
                    <a:pt x="20638" y="148962"/>
                    <a:pt x="20638" y="174887"/>
                  </a:cubicBezTo>
                  <a:cubicBezTo>
                    <a:pt x="20638" y="174887"/>
                    <a:pt x="20638" y="174887"/>
                    <a:pt x="66031" y="180072"/>
                  </a:cubicBezTo>
                  <a:cubicBezTo>
                    <a:pt x="66031" y="180072"/>
                    <a:pt x="66031" y="180072"/>
                    <a:pt x="67328" y="186553"/>
                  </a:cubicBezTo>
                  <a:cubicBezTo>
                    <a:pt x="69921" y="195626"/>
                    <a:pt x="73812" y="203403"/>
                    <a:pt x="79000" y="211181"/>
                  </a:cubicBezTo>
                  <a:cubicBezTo>
                    <a:pt x="79000" y="211181"/>
                    <a:pt x="79000" y="211181"/>
                    <a:pt x="82891" y="217662"/>
                  </a:cubicBezTo>
                  <a:cubicBezTo>
                    <a:pt x="82891" y="217662"/>
                    <a:pt x="82891" y="217662"/>
                    <a:pt x="53061" y="252660"/>
                  </a:cubicBezTo>
                  <a:cubicBezTo>
                    <a:pt x="53061" y="252660"/>
                    <a:pt x="53061" y="252660"/>
                    <a:pt x="72515" y="272103"/>
                  </a:cubicBezTo>
                  <a:cubicBezTo>
                    <a:pt x="72515" y="272103"/>
                    <a:pt x="72515" y="272103"/>
                    <a:pt x="110126" y="242290"/>
                  </a:cubicBezTo>
                  <a:cubicBezTo>
                    <a:pt x="110126" y="242290"/>
                    <a:pt x="110126" y="242290"/>
                    <a:pt x="116611" y="244882"/>
                  </a:cubicBezTo>
                  <a:cubicBezTo>
                    <a:pt x="123096" y="248771"/>
                    <a:pt x="130877" y="251363"/>
                    <a:pt x="139956" y="253956"/>
                  </a:cubicBezTo>
                  <a:cubicBezTo>
                    <a:pt x="139956" y="253956"/>
                    <a:pt x="139956" y="253956"/>
                    <a:pt x="146441" y="255252"/>
                  </a:cubicBezTo>
                  <a:cubicBezTo>
                    <a:pt x="146441" y="255252"/>
                    <a:pt x="146441" y="255252"/>
                    <a:pt x="151628" y="303212"/>
                  </a:cubicBezTo>
                  <a:cubicBezTo>
                    <a:pt x="151628" y="303212"/>
                    <a:pt x="151628" y="303212"/>
                    <a:pt x="180161" y="303212"/>
                  </a:cubicBezTo>
                  <a:cubicBezTo>
                    <a:pt x="180161" y="303212"/>
                    <a:pt x="180161" y="303212"/>
                    <a:pt x="185349" y="253956"/>
                  </a:cubicBezTo>
                  <a:cubicBezTo>
                    <a:pt x="185349" y="253956"/>
                    <a:pt x="185349" y="253956"/>
                    <a:pt x="191833" y="251363"/>
                  </a:cubicBezTo>
                  <a:cubicBezTo>
                    <a:pt x="198318" y="248771"/>
                    <a:pt x="204802" y="246179"/>
                    <a:pt x="211287" y="242290"/>
                  </a:cubicBezTo>
                  <a:cubicBezTo>
                    <a:pt x="211287" y="242290"/>
                    <a:pt x="211287" y="242290"/>
                    <a:pt x="217772" y="238401"/>
                  </a:cubicBezTo>
                  <a:cubicBezTo>
                    <a:pt x="217772" y="238401"/>
                    <a:pt x="217772" y="238401"/>
                    <a:pt x="259274" y="272103"/>
                  </a:cubicBezTo>
                  <a:cubicBezTo>
                    <a:pt x="259274" y="272103"/>
                    <a:pt x="259274" y="272103"/>
                    <a:pt x="278728" y="252660"/>
                  </a:cubicBezTo>
                  <a:cubicBezTo>
                    <a:pt x="278728" y="252660"/>
                    <a:pt x="278728" y="252660"/>
                    <a:pt x="243710" y="211181"/>
                  </a:cubicBezTo>
                  <a:cubicBezTo>
                    <a:pt x="243710" y="211181"/>
                    <a:pt x="243710" y="211181"/>
                    <a:pt x="246304" y="204700"/>
                  </a:cubicBezTo>
                  <a:cubicBezTo>
                    <a:pt x="250195" y="199515"/>
                    <a:pt x="252789" y="193034"/>
                    <a:pt x="254086" y="187849"/>
                  </a:cubicBezTo>
                  <a:cubicBezTo>
                    <a:pt x="254086" y="187849"/>
                    <a:pt x="254086" y="187849"/>
                    <a:pt x="255383" y="180072"/>
                  </a:cubicBezTo>
                  <a:cubicBezTo>
                    <a:pt x="255383" y="180072"/>
                    <a:pt x="255383" y="180072"/>
                    <a:pt x="311151" y="174887"/>
                  </a:cubicBezTo>
                  <a:cubicBezTo>
                    <a:pt x="311151" y="174887"/>
                    <a:pt x="311151" y="174887"/>
                    <a:pt x="311151" y="148962"/>
                  </a:cubicBezTo>
                  <a:cubicBezTo>
                    <a:pt x="311151" y="148962"/>
                    <a:pt x="311151" y="148962"/>
                    <a:pt x="255383" y="142481"/>
                  </a:cubicBezTo>
                  <a:cubicBezTo>
                    <a:pt x="255383" y="142481"/>
                    <a:pt x="255383" y="142481"/>
                    <a:pt x="254086" y="136000"/>
                  </a:cubicBezTo>
                  <a:cubicBezTo>
                    <a:pt x="252789" y="130815"/>
                    <a:pt x="250195" y="124334"/>
                    <a:pt x="246304" y="119149"/>
                  </a:cubicBezTo>
                  <a:cubicBezTo>
                    <a:pt x="246304" y="119149"/>
                    <a:pt x="246304" y="119149"/>
                    <a:pt x="243710" y="112668"/>
                  </a:cubicBezTo>
                  <a:cubicBezTo>
                    <a:pt x="243710" y="112668"/>
                    <a:pt x="243710" y="112668"/>
                    <a:pt x="278728" y="71189"/>
                  </a:cubicBezTo>
                  <a:cubicBezTo>
                    <a:pt x="278728" y="71189"/>
                    <a:pt x="278728" y="71189"/>
                    <a:pt x="259274" y="51746"/>
                  </a:cubicBezTo>
                  <a:cubicBezTo>
                    <a:pt x="259274" y="51746"/>
                    <a:pt x="259274" y="51746"/>
                    <a:pt x="217772" y="85448"/>
                  </a:cubicBezTo>
                  <a:cubicBezTo>
                    <a:pt x="217772" y="85448"/>
                    <a:pt x="217772" y="85448"/>
                    <a:pt x="211287" y="81559"/>
                  </a:cubicBezTo>
                  <a:cubicBezTo>
                    <a:pt x="204802" y="77671"/>
                    <a:pt x="198318" y="75078"/>
                    <a:pt x="191833" y="72486"/>
                  </a:cubicBezTo>
                  <a:cubicBezTo>
                    <a:pt x="191833" y="72486"/>
                    <a:pt x="191833" y="72486"/>
                    <a:pt x="185349" y="69893"/>
                  </a:cubicBezTo>
                  <a:cubicBezTo>
                    <a:pt x="185349" y="69893"/>
                    <a:pt x="185349" y="69893"/>
                    <a:pt x="180161" y="20637"/>
                  </a:cubicBezTo>
                  <a:cubicBezTo>
                    <a:pt x="180161" y="20637"/>
                    <a:pt x="180161" y="20637"/>
                    <a:pt x="151628" y="20637"/>
                  </a:cubicBezTo>
                  <a:close/>
                  <a:moveTo>
                    <a:pt x="133493" y="0"/>
                  </a:moveTo>
                  <a:cubicBezTo>
                    <a:pt x="133493" y="0"/>
                    <a:pt x="133493" y="0"/>
                    <a:pt x="198295" y="0"/>
                  </a:cubicBezTo>
                  <a:cubicBezTo>
                    <a:pt x="198295" y="0"/>
                    <a:pt x="198295" y="0"/>
                    <a:pt x="204775" y="55702"/>
                  </a:cubicBezTo>
                  <a:cubicBezTo>
                    <a:pt x="208664" y="56998"/>
                    <a:pt x="211256" y="58293"/>
                    <a:pt x="215144" y="59588"/>
                  </a:cubicBezTo>
                  <a:cubicBezTo>
                    <a:pt x="215144" y="59588"/>
                    <a:pt x="215144" y="59588"/>
                    <a:pt x="260505" y="24613"/>
                  </a:cubicBezTo>
                  <a:cubicBezTo>
                    <a:pt x="260505" y="24613"/>
                    <a:pt x="260505" y="24613"/>
                    <a:pt x="305867" y="69952"/>
                  </a:cubicBezTo>
                  <a:cubicBezTo>
                    <a:pt x="305867" y="69952"/>
                    <a:pt x="305867" y="69952"/>
                    <a:pt x="268282" y="115291"/>
                  </a:cubicBezTo>
                  <a:cubicBezTo>
                    <a:pt x="269578" y="117881"/>
                    <a:pt x="270874" y="120472"/>
                    <a:pt x="272170" y="124358"/>
                  </a:cubicBezTo>
                  <a:cubicBezTo>
                    <a:pt x="272170" y="124358"/>
                    <a:pt x="272170" y="124358"/>
                    <a:pt x="331788" y="129540"/>
                  </a:cubicBezTo>
                  <a:cubicBezTo>
                    <a:pt x="331788" y="129540"/>
                    <a:pt x="331788" y="129540"/>
                    <a:pt x="331788" y="194310"/>
                  </a:cubicBezTo>
                  <a:cubicBezTo>
                    <a:pt x="331788" y="194310"/>
                    <a:pt x="331788" y="194310"/>
                    <a:pt x="272170" y="199492"/>
                  </a:cubicBezTo>
                  <a:cubicBezTo>
                    <a:pt x="270874" y="203378"/>
                    <a:pt x="269578" y="205969"/>
                    <a:pt x="268282" y="208559"/>
                  </a:cubicBezTo>
                  <a:cubicBezTo>
                    <a:pt x="268282" y="208559"/>
                    <a:pt x="268282" y="208559"/>
                    <a:pt x="305867" y="253898"/>
                  </a:cubicBezTo>
                  <a:cubicBezTo>
                    <a:pt x="305867" y="253898"/>
                    <a:pt x="305867" y="253898"/>
                    <a:pt x="260505" y="299237"/>
                  </a:cubicBezTo>
                  <a:cubicBezTo>
                    <a:pt x="260505" y="299237"/>
                    <a:pt x="260505" y="299237"/>
                    <a:pt x="215144" y="264262"/>
                  </a:cubicBezTo>
                  <a:cubicBezTo>
                    <a:pt x="211256" y="265557"/>
                    <a:pt x="208664" y="266852"/>
                    <a:pt x="204775" y="268148"/>
                  </a:cubicBezTo>
                  <a:cubicBezTo>
                    <a:pt x="204775" y="268148"/>
                    <a:pt x="204775" y="268148"/>
                    <a:pt x="198295" y="323850"/>
                  </a:cubicBezTo>
                  <a:cubicBezTo>
                    <a:pt x="198295" y="323850"/>
                    <a:pt x="198295" y="323850"/>
                    <a:pt x="133493" y="323850"/>
                  </a:cubicBezTo>
                  <a:cubicBezTo>
                    <a:pt x="133493" y="323850"/>
                    <a:pt x="133493" y="323850"/>
                    <a:pt x="128309" y="272034"/>
                  </a:cubicBezTo>
                  <a:cubicBezTo>
                    <a:pt x="123124" y="270739"/>
                    <a:pt x="117940" y="268148"/>
                    <a:pt x="112756" y="266852"/>
                  </a:cubicBezTo>
                  <a:cubicBezTo>
                    <a:pt x="112756" y="266852"/>
                    <a:pt x="112756" y="266852"/>
                    <a:pt x="71283" y="299237"/>
                  </a:cubicBezTo>
                  <a:cubicBezTo>
                    <a:pt x="71283" y="299237"/>
                    <a:pt x="71283" y="299237"/>
                    <a:pt x="25921" y="253898"/>
                  </a:cubicBezTo>
                  <a:cubicBezTo>
                    <a:pt x="25921" y="253898"/>
                    <a:pt x="25921" y="253898"/>
                    <a:pt x="57026" y="215036"/>
                  </a:cubicBezTo>
                  <a:cubicBezTo>
                    <a:pt x="54434" y="209855"/>
                    <a:pt x="51842" y="204673"/>
                    <a:pt x="50546" y="199492"/>
                  </a:cubicBezTo>
                  <a:cubicBezTo>
                    <a:pt x="50546" y="199492"/>
                    <a:pt x="50546" y="199492"/>
                    <a:pt x="0" y="194310"/>
                  </a:cubicBezTo>
                  <a:cubicBezTo>
                    <a:pt x="0" y="194310"/>
                    <a:pt x="0" y="194310"/>
                    <a:pt x="0" y="129540"/>
                  </a:cubicBezTo>
                  <a:cubicBezTo>
                    <a:pt x="0" y="129540"/>
                    <a:pt x="0" y="129540"/>
                    <a:pt x="50546" y="124358"/>
                  </a:cubicBezTo>
                  <a:cubicBezTo>
                    <a:pt x="51842" y="119177"/>
                    <a:pt x="54434" y="113995"/>
                    <a:pt x="57026" y="108814"/>
                  </a:cubicBezTo>
                  <a:cubicBezTo>
                    <a:pt x="57026" y="108814"/>
                    <a:pt x="57026" y="108814"/>
                    <a:pt x="25921" y="69952"/>
                  </a:cubicBezTo>
                  <a:cubicBezTo>
                    <a:pt x="25921" y="69952"/>
                    <a:pt x="25921" y="69952"/>
                    <a:pt x="71283" y="24613"/>
                  </a:cubicBezTo>
                  <a:cubicBezTo>
                    <a:pt x="71283" y="24613"/>
                    <a:pt x="71283" y="24613"/>
                    <a:pt x="112756" y="56998"/>
                  </a:cubicBezTo>
                  <a:cubicBezTo>
                    <a:pt x="117940" y="55702"/>
                    <a:pt x="123124" y="53111"/>
                    <a:pt x="128309" y="51816"/>
                  </a:cubicBezTo>
                  <a:cubicBezTo>
                    <a:pt x="128309" y="51816"/>
                    <a:pt x="128309" y="51816"/>
                    <a:pt x="133493" y="0"/>
                  </a:cubicBez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grpSp>
          <p:nvGrpSpPr>
            <p:cNvPr id="19" name="íşliḋè"/>
            <p:cNvGrpSpPr/>
            <p:nvPr/>
          </p:nvGrpSpPr>
          <p:grpSpPr>
            <a:xfrm>
              <a:off x="4149409" y="4044481"/>
              <a:ext cx="7918371" cy="2493645"/>
              <a:chOff x="4368203" y="4044481"/>
              <a:chExt cx="7918371" cy="2493645"/>
            </a:xfrm>
          </p:grpSpPr>
          <p:sp>
            <p:nvSpPr>
              <p:cNvPr id="26" name="išľîḍè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209239" y="4044481"/>
                <a:ext cx="4077335" cy="24936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1">
                <a:noAutofit/>
              </a:bodyPr>
              <a:lstStyle/>
              <a:p>
                <a:pPr lvl="0" algn="ctr">
                  <a:lnSpc>
                    <a:spcPct val="150000"/>
                  </a:lnSpc>
                </a:pPr>
                <a:endParaRPr lang="zh-CN" altLang="en-US" sz="2300" b="1" dirty="0" smtClean="0"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7" name="îṣ1íḓè"/>
              <p:cNvSpPr txBox="1"/>
              <p:nvPr>
                <p:custDataLst>
                  <p:tags r:id="rId6"/>
                </p:custDataLst>
              </p:nvPr>
            </p:nvSpPr>
            <p:spPr bwMode="auto">
              <a:xfrm>
                <a:off x="4368203" y="4173541"/>
                <a:ext cx="2894756" cy="278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1">
                <a:noAutofit/>
              </a:bodyPr>
              <a:lstStyle/>
              <a:p>
                <a:pPr lvl="0"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3600" b="1" dirty="0" smtClean="0">
                  <a:solidFill>
                    <a:schemeClr val="tx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20" name="işlïďê"/>
            <p:cNvSpPr/>
            <p:nvPr/>
          </p:nvSpPr>
          <p:spPr bwMode="auto">
            <a:xfrm>
              <a:off x="2122599" y="2630317"/>
              <a:ext cx="140676" cy="1406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>
          <p:nvSpPr>
            <p:cNvPr id="21" name="ísļíḑe"/>
            <p:cNvSpPr/>
            <p:nvPr/>
          </p:nvSpPr>
          <p:spPr bwMode="auto">
            <a:xfrm>
              <a:off x="1992788" y="2010624"/>
              <a:ext cx="432048" cy="432048"/>
            </a:xfrm>
            <a:custGeom>
              <a:avLst/>
              <a:gdLst>
                <a:gd name="connsiteX0" fmla="*/ 224631 w 330200"/>
                <a:gd name="connsiteY0" fmla="*/ 257175 h 330200"/>
                <a:gd name="connsiteX1" fmla="*/ 234950 w 330200"/>
                <a:gd name="connsiteY1" fmla="*/ 267494 h 330200"/>
                <a:gd name="connsiteX2" fmla="*/ 224631 w 330200"/>
                <a:gd name="connsiteY2" fmla="*/ 277813 h 330200"/>
                <a:gd name="connsiteX3" fmla="*/ 214312 w 330200"/>
                <a:gd name="connsiteY3" fmla="*/ 267494 h 330200"/>
                <a:gd name="connsiteX4" fmla="*/ 224631 w 330200"/>
                <a:gd name="connsiteY4" fmla="*/ 257175 h 330200"/>
                <a:gd name="connsiteX5" fmla="*/ 105569 w 330200"/>
                <a:gd name="connsiteY5" fmla="*/ 257175 h 330200"/>
                <a:gd name="connsiteX6" fmla="*/ 115888 w 330200"/>
                <a:gd name="connsiteY6" fmla="*/ 267494 h 330200"/>
                <a:gd name="connsiteX7" fmla="*/ 105569 w 330200"/>
                <a:gd name="connsiteY7" fmla="*/ 277813 h 330200"/>
                <a:gd name="connsiteX8" fmla="*/ 95250 w 330200"/>
                <a:gd name="connsiteY8" fmla="*/ 267494 h 330200"/>
                <a:gd name="connsiteX9" fmla="*/ 105569 w 330200"/>
                <a:gd name="connsiteY9" fmla="*/ 257175 h 330200"/>
                <a:gd name="connsiteX10" fmla="*/ 268288 w 330200"/>
                <a:gd name="connsiteY10" fmla="*/ 212725 h 330200"/>
                <a:gd name="connsiteX11" fmla="*/ 279401 w 330200"/>
                <a:gd name="connsiteY11" fmla="*/ 223838 h 330200"/>
                <a:gd name="connsiteX12" fmla="*/ 268288 w 330200"/>
                <a:gd name="connsiteY12" fmla="*/ 234951 h 330200"/>
                <a:gd name="connsiteX13" fmla="*/ 257175 w 330200"/>
                <a:gd name="connsiteY13" fmla="*/ 223838 h 330200"/>
                <a:gd name="connsiteX14" fmla="*/ 268288 w 330200"/>
                <a:gd name="connsiteY14" fmla="*/ 212725 h 330200"/>
                <a:gd name="connsiteX15" fmla="*/ 61913 w 330200"/>
                <a:gd name="connsiteY15" fmla="*/ 212725 h 330200"/>
                <a:gd name="connsiteX16" fmla="*/ 73026 w 330200"/>
                <a:gd name="connsiteY16" fmla="*/ 223838 h 330200"/>
                <a:gd name="connsiteX17" fmla="*/ 61913 w 330200"/>
                <a:gd name="connsiteY17" fmla="*/ 234951 h 330200"/>
                <a:gd name="connsiteX18" fmla="*/ 50800 w 330200"/>
                <a:gd name="connsiteY18" fmla="*/ 223838 h 330200"/>
                <a:gd name="connsiteX19" fmla="*/ 61913 w 330200"/>
                <a:gd name="connsiteY19" fmla="*/ 212725 h 330200"/>
                <a:gd name="connsiteX20" fmla="*/ 192087 w 330200"/>
                <a:gd name="connsiteY20" fmla="*/ 150813 h 330200"/>
                <a:gd name="connsiteX21" fmla="*/ 234950 w 330200"/>
                <a:gd name="connsiteY21" fmla="*/ 164783 h 330200"/>
                <a:gd name="connsiteX22" fmla="*/ 192087 w 330200"/>
                <a:gd name="connsiteY22" fmla="*/ 176213 h 330200"/>
                <a:gd name="connsiteX23" fmla="*/ 195984 w 330200"/>
                <a:gd name="connsiteY23" fmla="*/ 163513 h 330200"/>
                <a:gd name="connsiteX24" fmla="*/ 192087 w 330200"/>
                <a:gd name="connsiteY24" fmla="*/ 150813 h 330200"/>
                <a:gd name="connsiteX25" fmla="*/ 165100 w 330200"/>
                <a:gd name="connsiteY25" fmla="*/ 147638 h 330200"/>
                <a:gd name="connsiteX26" fmla="*/ 182563 w 330200"/>
                <a:gd name="connsiteY26" fmla="*/ 164307 h 330200"/>
                <a:gd name="connsiteX27" fmla="*/ 165100 w 330200"/>
                <a:gd name="connsiteY27" fmla="*/ 180976 h 330200"/>
                <a:gd name="connsiteX28" fmla="*/ 147637 w 330200"/>
                <a:gd name="connsiteY28" fmla="*/ 164307 h 330200"/>
                <a:gd name="connsiteX29" fmla="*/ 165100 w 330200"/>
                <a:gd name="connsiteY29" fmla="*/ 147638 h 330200"/>
                <a:gd name="connsiteX30" fmla="*/ 268288 w 330200"/>
                <a:gd name="connsiteY30" fmla="*/ 93663 h 330200"/>
                <a:gd name="connsiteX31" fmla="*/ 279401 w 330200"/>
                <a:gd name="connsiteY31" fmla="*/ 104776 h 330200"/>
                <a:gd name="connsiteX32" fmla="*/ 268288 w 330200"/>
                <a:gd name="connsiteY32" fmla="*/ 115889 h 330200"/>
                <a:gd name="connsiteX33" fmla="*/ 257175 w 330200"/>
                <a:gd name="connsiteY33" fmla="*/ 104776 h 330200"/>
                <a:gd name="connsiteX34" fmla="*/ 268288 w 330200"/>
                <a:gd name="connsiteY34" fmla="*/ 93663 h 330200"/>
                <a:gd name="connsiteX35" fmla="*/ 61913 w 330200"/>
                <a:gd name="connsiteY35" fmla="*/ 93663 h 330200"/>
                <a:gd name="connsiteX36" fmla="*/ 73026 w 330200"/>
                <a:gd name="connsiteY36" fmla="*/ 104776 h 330200"/>
                <a:gd name="connsiteX37" fmla="*/ 61913 w 330200"/>
                <a:gd name="connsiteY37" fmla="*/ 115889 h 330200"/>
                <a:gd name="connsiteX38" fmla="*/ 50800 w 330200"/>
                <a:gd name="connsiteY38" fmla="*/ 104776 h 330200"/>
                <a:gd name="connsiteX39" fmla="*/ 61913 w 330200"/>
                <a:gd name="connsiteY39" fmla="*/ 93663 h 330200"/>
                <a:gd name="connsiteX40" fmla="*/ 165100 w 330200"/>
                <a:gd name="connsiteY40" fmla="*/ 90488 h 330200"/>
                <a:gd name="connsiteX41" fmla="*/ 177800 w 330200"/>
                <a:gd name="connsiteY41" fmla="*/ 138113 h 330200"/>
                <a:gd name="connsiteX42" fmla="*/ 165100 w 330200"/>
                <a:gd name="connsiteY42" fmla="*/ 135539 h 330200"/>
                <a:gd name="connsiteX43" fmla="*/ 152400 w 330200"/>
                <a:gd name="connsiteY43" fmla="*/ 138113 h 330200"/>
                <a:gd name="connsiteX44" fmla="*/ 165100 w 330200"/>
                <a:gd name="connsiteY44" fmla="*/ 90488 h 330200"/>
                <a:gd name="connsiteX45" fmla="*/ 224631 w 330200"/>
                <a:gd name="connsiteY45" fmla="*/ 50800 h 330200"/>
                <a:gd name="connsiteX46" fmla="*/ 234950 w 330200"/>
                <a:gd name="connsiteY46" fmla="*/ 61119 h 330200"/>
                <a:gd name="connsiteX47" fmla="*/ 224631 w 330200"/>
                <a:gd name="connsiteY47" fmla="*/ 71438 h 330200"/>
                <a:gd name="connsiteX48" fmla="*/ 214312 w 330200"/>
                <a:gd name="connsiteY48" fmla="*/ 61119 h 330200"/>
                <a:gd name="connsiteX49" fmla="*/ 224631 w 330200"/>
                <a:gd name="connsiteY49" fmla="*/ 50800 h 330200"/>
                <a:gd name="connsiteX50" fmla="*/ 105569 w 330200"/>
                <a:gd name="connsiteY50" fmla="*/ 50800 h 330200"/>
                <a:gd name="connsiteX51" fmla="*/ 115888 w 330200"/>
                <a:gd name="connsiteY51" fmla="*/ 61119 h 330200"/>
                <a:gd name="connsiteX52" fmla="*/ 105569 w 330200"/>
                <a:gd name="connsiteY52" fmla="*/ 71438 h 330200"/>
                <a:gd name="connsiteX53" fmla="*/ 95250 w 330200"/>
                <a:gd name="connsiteY53" fmla="*/ 61119 h 330200"/>
                <a:gd name="connsiteX54" fmla="*/ 105569 w 330200"/>
                <a:gd name="connsiteY54" fmla="*/ 50800 h 330200"/>
                <a:gd name="connsiteX55" fmla="*/ 147480 w 330200"/>
                <a:gd name="connsiteY55" fmla="*/ 22225 h 330200"/>
                <a:gd name="connsiteX56" fmla="*/ 20637 w 330200"/>
                <a:gd name="connsiteY56" fmla="*/ 147774 h 330200"/>
                <a:gd name="connsiteX57" fmla="*/ 50406 w 330200"/>
                <a:gd name="connsiteY57" fmla="*/ 147774 h 330200"/>
                <a:gd name="connsiteX58" fmla="*/ 50406 w 330200"/>
                <a:gd name="connsiteY58" fmla="*/ 181426 h 330200"/>
                <a:gd name="connsiteX59" fmla="*/ 20637 w 330200"/>
                <a:gd name="connsiteY59" fmla="*/ 181426 h 330200"/>
                <a:gd name="connsiteX60" fmla="*/ 147480 w 330200"/>
                <a:gd name="connsiteY60" fmla="*/ 309563 h 330200"/>
                <a:gd name="connsiteX61" fmla="*/ 147480 w 330200"/>
                <a:gd name="connsiteY61" fmla="*/ 279794 h 330200"/>
                <a:gd name="connsiteX62" fmla="*/ 181132 w 330200"/>
                <a:gd name="connsiteY62" fmla="*/ 279794 h 330200"/>
                <a:gd name="connsiteX63" fmla="*/ 181132 w 330200"/>
                <a:gd name="connsiteY63" fmla="*/ 309563 h 330200"/>
                <a:gd name="connsiteX64" fmla="*/ 307975 w 330200"/>
                <a:gd name="connsiteY64" fmla="*/ 181426 h 330200"/>
                <a:gd name="connsiteX65" fmla="*/ 279500 w 330200"/>
                <a:gd name="connsiteY65" fmla="*/ 181426 h 330200"/>
                <a:gd name="connsiteX66" fmla="*/ 279500 w 330200"/>
                <a:gd name="connsiteY66" fmla="*/ 147774 h 330200"/>
                <a:gd name="connsiteX67" fmla="*/ 307975 w 330200"/>
                <a:gd name="connsiteY67" fmla="*/ 147774 h 330200"/>
                <a:gd name="connsiteX68" fmla="*/ 181132 w 330200"/>
                <a:gd name="connsiteY68" fmla="*/ 22225 h 330200"/>
                <a:gd name="connsiteX69" fmla="*/ 181132 w 330200"/>
                <a:gd name="connsiteY69" fmla="*/ 51995 h 330200"/>
                <a:gd name="connsiteX70" fmla="*/ 147480 w 330200"/>
                <a:gd name="connsiteY70" fmla="*/ 51995 h 330200"/>
                <a:gd name="connsiteX71" fmla="*/ 147480 w 330200"/>
                <a:gd name="connsiteY71" fmla="*/ 22225 h 330200"/>
                <a:gd name="connsiteX72" fmla="*/ 165100 w 330200"/>
                <a:gd name="connsiteY72" fmla="*/ 0 h 330200"/>
                <a:gd name="connsiteX73" fmla="*/ 330200 w 330200"/>
                <a:gd name="connsiteY73" fmla="*/ 165100 h 330200"/>
                <a:gd name="connsiteX74" fmla="*/ 165100 w 330200"/>
                <a:gd name="connsiteY74" fmla="*/ 330200 h 330200"/>
                <a:gd name="connsiteX75" fmla="*/ 0 w 330200"/>
                <a:gd name="connsiteY75" fmla="*/ 165100 h 330200"/>
                <a:gd name="connsiteX76" fmla="*/ 165100 w 330200"/>
                <a:gd name="connsiteY76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30200" h="330200">
                  <a:moveTo>
                    <a:pt x="224631" y="257175"/>
                  </a:moveTo>
                  <a:cubicBezTo>
                    <a:pt x="230330" y="257175"/>
                    <a:pt x="234950" y="261795"/>
                    <a:pt x="234950" y="267494"/>
                  </a:cubicBezTo>
                  <a:cubicBezTo>
                    <a:pt x="234950" y="273193"/>
                    <a:pt x="230330" y="277813"/>
                    <a:pt x="224631" y="277813"/>
                  </a:cubicBezTo>
                  <a:cubicBezTo>
                    <a:pt x="218932" y="277813"/>
                    <a:pt x="214312" y="273193"/>
                    <a:pt x="214312" y="267494"/>
                  </a:cubicBezTo>
                  <a:cubicBezTo>
                    <a:pt x="214312" y="261795"/>
                    <a:pt x="218932" y="257175"/>
                    <a:pt x="224631" y="257175"/>
                  </a:cubicBezTo>
                  <a:close/>
                  <a:moveTo>
                    <a:pt x="105569" y="257175"/>
                  </a:moveTo>
                  <a:cubicBezTo>
                    <a:pt x="111268" y="257175"/>
                    <a:pt x="115888" y="261795"/>
                    <a:pt x="115888" y="267494"/>
                  </a:cubicBezTo>
                  <a:cubicBezTo>
                    <a:pt x="115888" y="273193"/>
                    <a:pt x="111268" y="277813"/>
                    <a:pt x="105569" y="277813"/>
                  </a:cubicBezTo>
                  <a:cubicBezTo>
                    <a:pt x="99870" y="277813"/>
                    <a:pt x="95250" y="273193"/>
                    <a:pt x="95250" y="267494"/>
                  </a:cubicBezTo>
                  <a:cubicBezTo>
                    <a:pt x="95250" y="261795"/>
                    <a:pt x="99870" y="257175"/>
                    <a:pt x="105569" y="257175"/>
                  </a:cubicBezTo>
                  <a:close/>
                  <a:moveTo>
                    <a:pt x="268288" y="212725"/>
                  </a:moveTo>
                  <a:cubicBezTo>
                    <a:pt x="274426" y="212725"/>
                    <a:pt x="279401" y="217700"/>
                    <a:pt x="279401" y="223838"/>
                  </a:cubicBezTo>
                  <a:cubicBezTo>
                    <a:pt x="279401" y="229976"/>
                    <a:pt x="274426" y="234951"/>
                    <a:pt x="268288" y="234951"/>
                  </a:cubicBezTo>
                  <a:cubicBezTo>
                    <a:pt x="262150" y="234951"/>
                    <a:pt x="257175" y="229976"/>
                    <a:pt x="257175" y="223838"/>
                  </a:cubicBezTo>
                  <a:cubicBezTo>
                    <a:pt x="257175" y="217700"/>
                    <a:pt x="262150" y="212725"/>
                    <a:pt x="268288" y="212725"/>
                  </a:cubicBezTo>
                  <a:close/>
                  <a:moveTo>
                    <a:pt x="61913" y="212725"/>
                  </a:moveTo>
                  <a:cubicBezTo>
                    <a:pt x="68051" y="212725"/>
                    <a:pt x="73026" y="217700"/>
                    <a:pt x="73026" y="223838"/>
                  </a:cubicBezTo>
                  <a:cubicBezTo>
                    <a:pt x="73026" y="229976"/>
                    <a:pt x="68051" y="234951"/>
                    <a:pt x="61913" y="234951"/>
                  </a:cubicBezTo>
                  <a:cubicBezTo>
                    <a:pt x="55775" y="234951"/>
                    <a:pt x="50800" y="229976"/>
                    <a:pt x="50800" y="223838"/>
                  </a:cubicBezTo>
                  <a:cubicBezTo>
                    <a:pt x="50800" y="217700"/>
                    <a:pt x="55775" y="212725"/>
                    <a:pt x="61913" y="212725"/>
                  </a:cubicBezTo>
                  <a:close/>
                  <a:moveTo>
                    <a:pt x="192087" y="150813"/>
                  </a:moveTo>
                  <a:cubicBezTo>
                    <a:pt x="192087" y="150813"/>
                    <a:pt x="192087" y="150813"/>
                    <a:pt x="234950" y="164783"/>
                  </a:cubicBezTo>
                  <a:cubicBezTo>
                    <a:pt x="234950" y="164783"/>
                    <a:pt x="234950" y="164783"/>
                    <a:pt x="192087" y="176213"/>
                  </a:cubicBezTo>
                  <a:cubicBezTo>
                    <a:pt x="194685" y="172403"/>
                    <a:pt x="195984" y="168593"/>
                    <a:pt x="195984" y="163513"/>
                  </a:cubicBezTo>
                  <a:cubicBezTo>
                    <a:pt x="195984" y="159703"/>
                    <a:pt x="194685" y="154623"/>
                    <a:pt x="192087" y="150813"/>
                  </a:cubicBezTo>
                  <a:close/>
                  <a:moveTo>
                    <a:pt x="165100" y="147638"/>
                  </a:moveTo>
                  <a:cubicBezTo>
                    <a:pt x="174745" y="147638"/>
                    <a:pt x="182563" y="155101"/>
                    <a:pt x="182563" y="164307"/>
                  </a:cubicBezTo>
                  <a:cubicBezTo>
                    <a:pt x="182563" y="173513"/>
                    <a:pt x="174745" y="180976"/>
                    <a:pt x="165100" y="180976"/>
                  </a:cubicBezTo>
                  <a:cubicBezTo>
                    <a:pt x="155455" y="180976"/>
                    <a:pt x="147637" y="173513"/>
                    <a:pt x="147637" y="164307"/>
                  </a:cubicBezTo>
                  <a:cubicBezTo>
                    <a:pt x="147637" y="155101"/>
                    <a:pt x="155455" y="147638"/>
                    <a:pt x="165100" y="147638"/>
                  </a:cubicBezTo>
                  <a:close/>
                  <a:moveTo>
                    <a:pt x="268288" y="93663"/>
                  </a:moveTo>
                  <a:cubicBezTo>
                    <a:pt x="274426" y="93663"/>
                    <a:pt x="279401" y="98638"/>
                    <a:pt x="279401" y="104776"/>
                  </a:cubicBezTo>
                  <a:cubicBezTo>
                    <a:pt x="279401" y="110914"/>
                    <a:pt x="274426" y="115889"/>
                    <a:pt x="268288" y="115889"/>
                  </a:cubicBezTo>
                  <a:cubicBezTo>
                    <a:pt x="262150" y="115889"/>
                    <a:pt x="257175" y="110914"/>
                    <a:pt x="257175" y="104776"/>
                  </a:cubicBezTo>
                  <a:cubicBezTo>
                    <a:pt x="257175" y="98638"/>
                    <a:pt x="262150" y="93663"/>
                    <a:pt x="268288" y="93663"/>
                  </a:cubicBezTo>
                  <a:close/>
                  <a:moveTo>
                    <a:pt x="61913" y="93663"/>
                  </a:moveTo>
                  <a:cubicBezTo>
                    <a:pt x="68051" y="93663"/>
                    <a:pt x="73026" y="98638"/>
                    <a:pt x="73026" y="104776"/>
                  </a:cubicBezTo>
                  <a:cubicBezTo>
                    <a:pt x="73026" y="110914"/>
                    <a:pt x="68051" y="115889"/>
                    <a:pt x="61913" y="115889"/>
                  </a:cubicBezTo>
                  <a:cubicBezTo>
                    <a:pt x="55775" y="115889"/>
                    <a:pt x="50800" y="110914"/>
                    <a:pt x="50800" y="104776"/>
                  </a:cubicBezTo>
                  <a:cubicBezTo>
                    <a:pt x="50800" y="98638"/>
                    <a:pt x="55775" y="93663"/>
                    <a:pt x="61913" y="93663"/>
                  </a:cubicBezTo>
                  <a:close/>
                  <a:moveTo>
                    <a:pt x="165100" y="90488"/>
                  </a:moveTo>
                  <a:cubicBezTo>
                    <a:pt x="165100" y="90488"/>
                    <a:pt x="165100" y="90488"/>
                    <a:pt x="177800" y="138113"/>
                  </a:cubicBezTo>
                  <a:cubicBezTo>
                    <a:pt x="173990" y="135539"/>
                    <a:pt x="168910" y="135539"/>
                    <a:pt x="165100" y="135539"/>
                  </a:cubicBezTo>
                  <a:cubicBezTo>
                    <a:pt x="160020" y="135539"/>
                    <a:pt x="156210" y="135539"/>
                    <a:pt x="152400" y="138113"/>
                  </a:cubicBezTo>
                  <a:cubicBezTo>
                    <a:pt x="152400" y="138113"/>
                    <a:pt x="152400" y="138113"/>
                    <a:pt x="165100" y="90488"/>
                  </a:cubicBezTo>
                  <a:close/>
                  <a:moveTo>
                    <a:pt x="224631" y="50800"/>
                  </a:moveTo>
                  <a:cubicBezTo>
                    <a:pt x="230330" y="50800"/>
                    <a:pt x="234950" y="55420"/>
                    <a:pt x="234950" y="61119"/>
                  </a:cubicBezTo>
                  <a:cubicBezTo>
                    <a:pt x="234950" y="66818"/>
                    <a:pt x="230330" y="71438"/>
                    <a:pt x="224631" y="71438"/>
                  </a:cubicBezTo>
                  <a:cubicBezTo>
                    <a:pt x="218932" y="71438"/>
                    <a:pt x="214312" y="66818"/>
                    <a:pt x="214312" y="61119"/>
                  </a:cubicBezTo>
                  <a:cubicBezTo>
                    <a:pt x="214312" y="55420"/>
                    <a:pt x="218932" y="50800"/>
                    <a:pt x="224631" y="50800"/>
                  </a:cubicBezTo>
                  <a:close/>
                  <a:moveTo>
                    <a:pt x="105569" y="50800"/>
                  </a:moveTo>
                  <a:cubicBezTo>
                    <a:pt x="111268" y="50800"/>
                    <a:pt x="115888" y="55420"/>
                    <a:pt x="115888" y="61119"/>
                  </a:cubicBezTo>
                  <a:cubicBezTo>
                    <a:pt x="115888" y="66818"/>
                    <a:pt x="111268" y="71438"/>
                    <a:pt x="105569" y="71438"/>
                  </a:cubicBezTo>
                  <a:cubicBezTo>
                    <a:pt x="99870" y="71438"/>
                    <a:pt x="95250" y="66818"/>
                    <a:pt x="95250" y="61119"/>
                  </a:cubicBezTo>
                  <a:cubicBezTo>
                    <a:pt x="95250" y="55420"/>
                    <a:pt x="99870" y="50800"/>
                    <a:pt x="105569" y="50800"/>
                  </a:cubicBezTo>
                  <a:close/>
                  <a:moveTo>
                    <a:pt x="147480" y="22225"/>
                  </a:moveTo>
                  <a:cubicBezTo>
                    <a:pt x="81470" y="29991"/>
                    <a:pt x="28403" y="81764"/>
                    <a:pt x="20637" y="147774"/>
                  </a:cubicBezTo>
                  <a:cubicBezTo>
                    <a:pt x="20637" y="147774"/>
                    <a:pt x="20637" y="147774"/>
                    <a:pt x="50406" y="147774"/>
                  </a:cubicBezTo>
                  <a:cubicBezTo>
                    <a:pt x="50406" y="147774"/>
                    <a:pt x="50406" y="147774"/>
                    <a:pt x="50406" y="181426"/>
                  </a:cubicBezTo>
                  <a:cubicBezTo>
                    <a:pt x="50406" y="181426"/>
                    <a:pt x="50406" y="181426"/>
                    <a:pt x="20637" y="181426"/>
                  </a:cubicBezTo>
                  <a:cubicBezTo>
                    <a:pt x="28403" y="248730"/>
                    <a:pt x="80176" y="301797"/>
                    <a:pt x="147480" y="309563"/>
                  </a:cubicBezTo>
                  <a:cubicBezTo>
                    <a:pt x="147480" y="309563"/>
                    <a:pt x="147480" y="309563"/>
                    <a:pt x="147480" y="279794"/>
                  </a:cubicBezTo>
                  <a:cubicBezTo>
                    <a:pt x="147480" y="279794"/>
                    <a:pt x="147480" y="279794"/>
                    <a:pt x="181132" y="279794"/>
                  </a:cubicBezTo>
                  <a:cubicBezTo>
                    <a:pt x="181132" y="279794"/>
                    <a:pt x="181132" y="279794"/>
                    <a:pt x="181132" y="309563"/>
                  </a:cubicBezTo>
                  <a:cubicBezTo>
                    <a:pt x="247142" y="301797"/>
                    <a:pt x="300209" y="248730"/>
                    <a:pt x="307975" y="181426"/>
                  </a:cubicBezTo>
                  <a:cubicBezTo>
                    <a:pt x="307975" y="181426"/>
                    <a:pt x="307975" y="181426"/>
                    <a:pt x="279500" y="181426"/>
                  </a:cubicBezTo>
                  <a:cubicBezTo>
                    <a:pt x="279500" y="181426"/>
                    <a:pt x="279500" y="181426"/>
                    <a:pt x="279500" y="147774"/>
                  </a:cubicBezTo>
                  <a:cubicBezTo>
                    <a:pt x="279500" y="147774"/>
                    <a:pt x="279500" y="147774"/>
                    <a:pt x="307975" y="147774"/>
                  </a:cubicBezTo>
                  <a:cubicBezTo>
                    <a:pt x="300209" y="81764"/>
                    <a:pt x="247142" y="29991"/>
                    <a:pt x="181132" y="22225"/>
                  </a:cubicBezTo>
                  <a:cubicBezTo>
                    <a:pt x="181132" y="22225"/>
                    <a:pt x="181132" y="22225"/>
                    <a:pt x="181132" y="51995"/>
                  </a:cubicBezTo>
                  <a:cubicBezTo>
                    <a:pt x="181132" y="51995"/>
                    <a:pt x="181132" y="51995"/>
                    <a:pt x="147480" y="51995"/>
                  </a:cubicBezTo>
                  <a:cubicBezTo>
                    <a:pt x="147480" y="51995"/>
                    <a:pt x="147480" y="51995"/>
                    <a:pt x="147480" y="22225"/>
                  </a:cubicBezTo>
                  <a:close/>
                  <a:moveTo>
                    <a:pt x="165100" y="0"/>
                  </a:moveTo>
                  <a:cubicBezTo>
                    <a:pt x="256282" y="0"/>
                    <a:pt x="330200" y="73918"/>
                    <a:pt x="330200" y="165100"/>
                  </a:cubicBezTo>
                  <a:cubicBezTo>
                    <a:pt x="330200" y="256282"/>
                    <a:pt x="256282" y="330200"/>
                    <a:pt x="165100" y="330200"/>
                  </a:cubicBezTo>
                  <a:cubicBezTo>
                    <a:pt x="73918" y="330200"/>
                    <a:pt x="0" y="256282"/>
                    <a:pt x="0" y="165100"/>
                  </a:cubicBezTo>
                  <a:cubicBezTo>
                    <a:pt x="0" y="73918"/>
                    <a:pt x="73918" y="0"/>
                    <a:pt x="165100" y="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grpSp>
          <p:nvGrpSpPr>
            <p:cNvPr id="22" name="íšlíḋe"/>
            <p:cNvGrpSpPr/>
            <p:nvPr/>
          </p:nvGrpSpPr>
          <p:grpSpPr>
            <a:xfrm>
              <a:off x="137229" y="3131506"/>
              <a:ext cx="3963670" cy="2878455"/>
              <a:chOff x="356023" y="3131506"/>
              <a:chExt cx="3963670" cy="2878455"/>
            </a:xfrm>
          </p:grpSpPr>
          <p:sp>
            <p:nvSpPr>
              <p:cNvPr id="24" name="íśliḑe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356023" y="4125916"/>
                <a:ext cx="3963670" cy="1884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1">
                <a:noAutofit/>
              </a:bodyPr>
              <a:lstStyle/>
              <a:p>
                <a:pPr lvl="0" algn="ctr">
                  <a:lnSpc>
                    <a:spcPct val="150000"/>
                  </a:lnSpc>
                </a:pPr>
                <a:r>
                  <a:rPr lang="zh-CN" altLang="en-US" sz="2000" dirty="0" smtClean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Open Sans" panose="020B0606030504020204" pitchFamily="34" charset="0"/>
                  </a:rPr>
                  <a:t>譬如《觅长生》等这类游戏，虽借</a:t>
                </a:r>
                <a:r>
                  <a:rPr lang="en-US" altLang="zh-CN" sz="2000" dirty="0" smtClean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Open Sans" panose="020B0606030504020204" pitchFamily="34" charset="0"/>
                  </a:rPr>
                  <a:t>NPC</a:t>
                </a:r>
                <a:r>
                  <a:rPr lang="zh-CN" altLang="en-US" sz="2000" dirty="0" smtClean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Open Sans" panose="020B0606030504020204" pitchFamily="34" charset="0"/>
                  </a:rPr>
                  <a:t>寿命限制对玩家时长有所约束，但其核心仍是凸显游戏主题，而非限制时长。</a:t>
                </a:r>
                <a:endParaRPr lang="zh-CN" altLang="en-US" sz="20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Open Sans" panose="020B0606030504020204" pitchFamily="34" charset="0"/>
                </a:endParaRPr>
              </a:p>
            </p:txBody>
          </p:sp>
          <p:sp>
            <p:nvSpPr>
              <p:cNvPr id="25" name="ïśļîďe"/>
              <p:cNvSpPr txBox="1"/>
              <p:nvPr>
                <p:custDataLst>
                  <p:tags r:id="rId8"/>
                </p:custDataLst>
              </p:nvPr>
            </p:nvSpPr>
            <p:spPr bwMode="auto">
              <a:xfrm>
                <a:off x="780203" y="3131506"/>
                <a:ext cx="3264535" cy="633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1">
                <a:noAutofit/>
              </a:bodyPr>
              <a:lstStyle/>
              <a:p>
                <a:pPr lvl="0"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3600" b="1" dirty="0">
                    <a:latin typeface="微软雅黑" panose="020B0503020204020204" charset="-122"/>
                    <a:ea typeface="微软雅黑" panose="020B0503020204020204" charset="-122"/>
                    <a:sym typeface="Open Sans" panose="020B0606030504020204" pitchFamily="34" charset="0"/>
                  </a:rPr>
                  <a:t>市面暂无同类项目</a:t>
                </a:r>
                <a:endParaRPr lang="zh-CN" altLang="en-US" sz="3600" b="1" dirty="0">
                  <a:latin typeface="微软雅黑" panose="020B0503020204020204" charset="-122"/>
                  <a:ea typeface="微软雅黑" panose="020B0503020204020204" charset="-122"/>
                  <a:sym typeface="Open Sans" panose="020B0606030504020204" pitchFamily="34" charset="0"/>
                </a:endParaRPr>
              </a:p>
            </p:txBody>
          </p:sp>
        </p:grpSp>
        <p:sp>
          <p:nvSpPr>
            <p:cNvPr id="23" name="ïśliḍê"/>
            <p:cNvSpPr/>
            <p:nvPr/>
          </p:nvSpPr>
          <p:spPr bwMode="auto">
            <a:xfrm>
              <a:off x="4337476" y="2682655"/>
              <a:ext cx="3517048" cy="36000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653790" y="127635"/>
            <a:ext cx="8436610" cy="537210"/>
            <a:chOff x="1051" y="449"/>
            <a:chExt cx="13286" cy="846"/>
          </a:xfrm>
        </p:grpSpPr>
        <p:sp>
          <p:nvSpPr>
            <p:cNvPr id="33" name="圆角矩形 32"/>
            <p:cNvSpPr/>
            <p:nvPr/>
          </p:nvSpPr>
          <p:spPr>
            <a:xfrm>
              <a:off x="1051" y="449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项目背景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3777" y="449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项目创新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6503" y="449"/>
              <a:ext cx="3659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团队任务分配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10717" y="449"/>
              <a:ext cx="3620" cy="847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ym typeface="+mn-ea"/>
                </a:rPr>
                <a:t>预期价值与未来展望</a:t>
              </a:r>
              <a:endParaRPr lang="zh-CN" altLang="en-US" b="1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 descr="图片20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190" y="127635"/>
            <a:ext cx="1664257" cy="61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301220" y="0"/>
            <a:ext cx="607568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154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15" r="45699" b="50473"/>
          <a:stretch>
            <a:fillRect/>
          </a:stretch>
        </p:blipFill>
        <p:spPr>
          <a:xfrm>
            <a:off x="802640" y="5268849"/>
            <a:ext cx="701040" cy="60560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4540" y="1635760"/>
            <a:ext cx="828675" cy="35864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言事澜灵枢：基于神经可塑性的叙事干预防沉迷</a:t>
            </a:r>
            <a:r>
              <a:rPr lang="en-US" altLang="zh-CN" sz="1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APP</a:t>
            </a:r>
            <a:endParaRPr lang="zh-CN" altLang="en-US" sz="1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  <a:p>
            <a:pPr algn="ctr"/>
            <a:endParaRPr lang="zh-CN" altLang="en-US" sz="1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6880" y="774620"/>
            <a:ext cx="44094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言事</a:t>
            </a:r>
            <a:endParaRPr lang="zh-CN" altLang="en-US" sz="5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  <a:p>
            <a:pPr algn="r"/>
            <a:r>
              <a:rPr lang="zh-CN" altLang="en-US" sz="54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rPr>
              <a:t>澜灵枢</a:t>
            </a:r>
            <a:endParaRPr lang="zh-CN" altLang="en-US" sz="5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  <a:p>
            <a:pPr algn="r"/>
            <a:endParaRPr lang="en-US" altLang="zh-CN" sz="5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  <a:p>
            <a:pPr algn="r"/>
            <a:endParaRPr lang="en-US" altLang="zh-CN" sz="5400" b="1" spc="600" dirty="0">
              <a:solidFill>
                <a:schemeClr val="bg1"/>
              </a:solidFill>
              <a:latin typeface="Open Sans" panose="020B0606030504020204" pitchFamily="34" charset="0"/>
              <a:ea typeface="书体坊郭小语钢笔楷体" panose="02010601030101010101" pitchFamily="2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15633700" y="6356350"/>
            <a:ext cx="2743200" cy="365125"/>
          </a:xfrm>
        </p:spPr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 descr="手、手指、手部位_(75)_爱给网_aigei_co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4735" y="4953000"/>
            <a:ext cx="2066925" cy="381000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7112031" y="774620"/>
            <a:ext cx="4573270" cy="4378740"/>
            <a:chOff x="7112031" y="774620"/>
            <a:chExt cx="4573270" cy="4378740"/>
          </a:xfrm>
        </p:grpSpPr>
        <p:sp>
          <p:nvSpPr>
            <p:cNvPr id="18" name="矩形 17"/>
            <p:cNvSpPr/>
            <p:nvPr/>
          </p:nvSpPr>
          <p:spPr>
            <a:xfrm>
              <a:off x="7960058" y="1268580"/>
              <a:ext cx="2753360" cy="4571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112031" y="2321260"/>
              <a:ext cx="4573270" cy="2832100"/>
              <a:chOff x="7112031" y="2321260"/>
              <a:chExt cx="4573270" cy="2832100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15" r="45699" b="50473"/>
              <a:stretch>
                <a:fillRect/>
              </a:stretch>
            </p:blipFill>
            <p:spPr>
              <a:xfrm>
                <a:off x="9390985" y="2382855"/>
                <a:ext cx="2077720" cy="1794882"/>
              </a:xfrm>
              <a:prstGeom prst="rect">
                <a:avLst/>
              </a:prstGeom>
            </p:spPr>
          </p:pic>
          <p:grpSp>
            <p:nvGrpSpPr>
              <p:cNvPr id="21" name="组合 20"/>
              <p:cNvGrpSpPr/>
              <p:nvPr/>
            </p:nvGrpSpPr>
            <p:grpSpPr>
              <a:xfrm>
                <a:off x="7112031" y="2321260"/>
                <a:ext cx="4573270" cy="2832100"/>
                <a:chOff x="7772159" y="1566144"/>
                <a:chExt cx="4573270" cy="2832100"/>
              </a:xfrm>
            </p:grpSpPr>
            <p:sp>
              <p:nvSpPr>
                <p:cNvPr id="22" name="文本框 21"/>
                <p:cNvSpPr txBox="1"/>
                <p:nvPr/>
              </p:nvSpPr>
              <p:spPr>
                <a:xfrm>
                  <a:off x="7772159" y="1566144"/>
                  <a:ext cx="4573270" cy="22148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3800" spc="300" dirty="0" smtClean="0">
                      <a:solidFill>
                        <a:schemeClr val="accent1">
                          <a:lumMod val="75000"/>
                        </a:schemeClr>
                      </a:solidFill>
                      <a:latin typeface="Arial Black" panose="020B0A04020102020204" charset="0"/>
                      <a:ea typeface="书体坊郭小语钢笔楷体" panose="02010601030101010101" pitchFamily="2" charset="-122"/>
                      <a:cs typeface="Arial Black" panose="020B0A04020102020204" charset="0"/>
                      <a:sym typeface="Open Sans" panose="020B0606030504020204" pitchFamily="34" charset="0"/>
                    </a:rPr>
                    <a:t>01</a:t>
                  </a:r>
                  <a:endParaRPr lang="en-US" altLang="zh-CN" sz="13800" spc="300" dirty="0" smtClean="0">
                    <a:solidFill>
                      <a:schemeClr val="accent1">
                        <a:lumMod val="75000"/>
                      </a:schemeClr>
                    </a:solidFill>
                    <a:latin typeface="Arial Black" panose="020B0A04020102020204" charset="0"/>
                    <a:ea typeface="书体坊郭小语钢笔楷体" panose="02010601030101010101" pitchFamily="2" charset="-122"/>
                    <a:cs typeface="Arial Black" panose="020B0A04020102020204" charset="0"/>
                    <a:sym typeface="Open Sans" panose="020B0606030504020204" pitchFamily="34" charset="0"/>
                  </a:endParaRPr>
                </a:p>
              </p:txBody>
            </p:sp>
            <p:sp>
              <p:nvSpPr>
                <p:cNvPr id="23" name="文本框 22"/>
                <p:cNvSpPr txBox="1"/>
                <p:nvPr/>
              </p:nvSpPr>
              <p:spPr>
                <a:xfrm>
                  <a:off x="8880234" y="3571474"/>
                  <a:ext cx="2588260" cy="8267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r"/>
                  <a:r>
                    <a:rPr lang="zh-CN" altLang="en-US" sz="4000" b="1" spc="600" dirty="0">
                      <a:solidFill>
                        <a:schemeClr val="accent3">
                          <a:lumMod val="50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Open Sans" panose="020B0606030504020204" pitchFamily="34" charset="0"/>
                      <a:sym typeface="Open Sans" panose="020B0606030504020204" pitchFamily="34" charset="0"/>
                    </a:rPr>
                    <a:t>项目背景</a:t>
                  </a:r>
                  <a:endParaRPr lang="zh-CN" altLang="en-US" sz="4000" spc="600" dirty="0">
                    <a:solidFill>
                      <a:schemeClr val="accent3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  <a:p>
                  <a:pPr algn="r"/>
                  <a:endParaRPr lang="zh-CN" altLang="en-US" sz="4000" spc="600" dirty="0">
                    <a:solidFill>
                      <a:schemeClr val="accent3">
                        <a:lumMod val="50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Open Sans" panose="020B0606030504020204" pitchFamily="34" charset="0"/>
                    <a:sym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24" name="文本框 23"/>
            <p:cNvSpPr txBox="1"/>
            <p:nvPr/>
          </p:nvSpPr>
          <p:spPr>
            <a:xfrm>
              <a:off x="8366458" y="774620"/>
              <a:ext cx="194056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pc="300" dirty="0">
                  <a:solidFill>
                    <a:schemeClr val="accent1">
                      <a:lumMod val="75000"/>
                    </a:schemeClr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言事澜灵枢</a:t>
              </a:r>
              <a:endParaRPr lang="zh-CN" altLang="en-US" spc="3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  <a:p>
              <a:pPr algn="ctr"/>
              <a:endParaRPr lang="zh-CN" altLang="en-US" spc="3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</p:grpSp>
      <p:pic>
        <p:nvPicPr>
          <p:cNvPr id="30" name="图片 29" descr="手、手指、手部位_(75)_爱给网_aigei_co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069340" y="-3097530"/>
            <a:ext cx="2816860" cy="5192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11354 0 " pathEditMode="relative" rAng="0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0651 0 " pathEditMode="relative" rAng="0" ptsTypes="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54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Open Sans" panose="020B0606030504020204" pitchFamily="34" charset="0"/>
              <a:ea typeface="书体坊郭小语钢笔楷体" panose="02010601030101010101" pitchFamily="2" charset="-122"/>
              <a:sym typeface="Open Sans" panose="020B0606030504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371600" y="558800"/>
            <a:ext cx="9458960" cy="5740400"/>
            <a:chOff x="1371600" y="558800"/>
            <a:chExt cx="9458960" cy="5740400"/>
          </a:xfrm>
        </p:grpSpPr>
        <p:sp>
          <p:nvSpPr>
            <p:cNvPr id="7" name="矩形 6"/>
            <p:cNvSpPr/>
            <p:nvPr/>
          </p:nvSpPr>
          <p:spPr>
            <a:xfrm>
              <a:off x="3759200" y="558800"/>
              <a:ext cx="4673600" cy="5740400"/>
            </a:xfrm>
            <a:prstGeom prst="rect">
              <a:avLst/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Open Sans" panose="020B0606030504020204" pitchFamily="34" charset="0"/>
                <a:ea typeface="书体坊郭小语钢笔楷体" panose="02010601030101010101" pitchFamily="2" charset="-122"/>
                <a:sym typeface="Open Sans" panose="020B0606030504020204" pitchFamily="34" charset="0"/>
              </a:endParaRPr>
            </a:p>
          </p:txBody>
        </p:sp>
        <p:sp useBgFill="1">
          <p:nvSpPr>
            <p:cNvPr id="8" name="文本框 7"/>
            <p:cNvSpPr txBox="1"/>
            <p:nvPr/>
          </p:nvSpPr>
          <p:spPr>
            <a:xfrm>
              <a:off x="1371600" y="2550160"/>
              <a:ext cx="9458960" cy="1107996"/>
            </a:xfrm>
            <a:prstGeom prst="rect">
              <a:avLst/>
            </a:prstGeom>
            <a:effectLst>
              <a:outerShdw blurRad="254000" sx="102000" sy="102000" algn="ctr" rotWithShape="0">
                <a:prstClr val="black">
                  <a:alpha val="22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spc="6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书体坊郭小语钢笔楷体" panose="02010601030101010101" pitchFamily="2" charset="-122"/>
                  <a:cs typeface="Open Sans" panose="020B0606030504020204" pitchFamily="34" charset="0"/>
                  <a:sym typeface="Open Sans" panose="020B0606030504020204" pitchFamily="34" charset="0"/>
                </a:rPr>
                <a:t>THANKS FOR YOU</a:t>
              </a:r>
              <a:endParaRPr lang="zh-CN" altLang="en-US" sz="6600" b="1" spc="600" dirty="0">
                <a:solidFill>
                  <a:schemeClr val="bg1"/>
                </a:solidFill>
                <a:latin typeface="Open Sans" panose="020B0606030504020204" pitchFamily="34" charset="0"/>
                <a:ea typeface="书体坊郭小语钢笔楷体" panose="02010601030101010101" pitchFamily="2" charset="-122"/>
                <a:cs typeface="Open Sans" panose="020B0606030504020204" pitchFamily="34" charset="0"/>
                <a:sym typeface="Open Sans" panose="020B0606030504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916680" y="3844806"/>
              <a:ext cx="435864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b="1" spc="6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Open Sans" panose="020B0606030504020204" pitchFamily="34" charset="0"/>
                </a:rPr>
                <a:t>感谢聆听</a:t>
              </a:r>
              <a:endParaRPr lang="zh-CN" altLang="en-US" sz="7200" b="1" spc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Open Sans" panose="020B0606030504020204" pitchFamily="34" charset="0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331653" y="1971040"/>
            <a:ext cx="3528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 i="1" spc="1200" dirty="0" smtClean="0">
                <a:solidFill>
                  <a:srgbClr val="DEF2EB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  <a:sym typeface="Open Sans" panose="020B0606030504020204" pitchFamily="34" charset="0"/>
              </a:rPr>
              <a:t>2025.10.27</a:t>
            </a:r>
            <a:endParaRPr lang="zh-CN" altLang="en-US" sz="2400" b="1" i="1" spc="1200" dirty="0">
              <a:solidFill>
                <a:srgbClr val="DEF2EB"/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eWatermark.ai_17593274927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0" y="763905"/>
            <a:ext cx="3840000" cy="28800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653790" y="127635"/>
            <a:ext cx="8436610" cy="537210"/>
            <a:chOff x="5754" y="201"/>
            <a:chExt cx="13286" cy="846"/>
          </a:xfrm>
        </p:grpSpPr>
        <p:sp>
          <p:nvSpPr>
            <p:cNvPr id="17" name="圆角矩形 16"/>
            <p:cNvSpPr/>
            <p:nvPr/>
          </p:nvSpPr>
          <p:spPr>
            <a:xfrm>
              <a:off x="5754" y="201"/>
              <a:ext cx="2171" cy="847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ym typeface="+mn-ea"/>
                </a:rPr>
                <a:t>项目背景</a:t>
              </a:r>
              <a:endParaRPr lang="zh-CN" altLang="en-US" b="1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8480" y="201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项目创新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1206" y="201"/>
              <a:ext cx="3659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团队任务分配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5420" y="201"/>
              <a:ext cx="3620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预期价值与未来展望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</p:grpSp>
      <p:sp>
        <p:nvSpPr>
          <p:cNvPr id="10" name="椭圆 45"/>
          <p:cNvSpPr/>
          <p:nvPr>
            <p:custDataLst>
              <p:tags r:id="rId2"/>
            </p:custDataLst>
          </p:nvPr>
        </p:nvSpPr>
        <p:spPr>
          <a:xfrm rot="20825450">
            <a:off x="4705437" y="2878491"/>
            <a:ext cx="4613263" cy="134469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None/>
            </a:pPr>
            <a:r>
              <a:rPr lang="zh-CN" altLang="en-US" b="1" spc="6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</a:t>
            </a:r>
            <a:r>
              <a:rPr lang="en-US" altLang="zh-CN" b="1" spc="6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b="1" spc="6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《第</a:t>
            </a:r>
            <a:r>
              <a:rPr lang="zh-CN" altLang="en-US" b="1" spc="6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六次全国未成年人互联网使用情况调查报告》</a:t>
            </a:r>
            <a:r>
              <a:rPr lang="zh-CN" altLang="en-US" b="1" spc="600" dirty="0">
                <a:solidFill>
                  <a:schemeClr val="accent3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显示</a:t>
            </a:r>
            <a:endParaRPr lang="zh-CN" altLang="en-US" b="1" spc="600" dirty="0">
              <a:solidFill>
                <a:schemeClr val="accent3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椭圆 33"/>
          <p:cNvSpPr/>
          <p:nvPr>
            <p:custDataLst>
              <p:tags r:id="rId3"/>
            </p:custDataLst>
          </p:nvPr>
        </p:nvSpPr>
        <p:spPr>
          <a:xfrm rot="20825450">
            <a:off x="3194398" y="2316074"/>
            <a:ext cx="7635397" cy="2469650"/>
          </a:xfrm>
          <a:prstGeom prst="ellipse">
            <a:avLst/>
          </a:prstGeom>
          <a:noFill/>
          <a:ln w="28575">
            <a:gradFill>
              <a:gsLst>
                <a:gs pos="43800">
                  <a:schemeClr val="accent1">
                    <a:alpha val="70000"/>
                  </a:scheme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4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2" name="直接连接符 12"/>
          <p:cNvSpPr/>
          <p:nvPr>
            <p:custDataLst>
              <p:tags r:id="rId4"/>
            </p:custDataLst>
          </p:nvPr>
        </p:nvSpPr>
        <p:spPr>
          <a:xfrm rot="20825450">
            <a:off x="4101935" y="2702279"/>
            <a:ext cx="5819553" cy="1696380"/>
          </a:xfrm>
          <a:prstGeom prst="arc">
            <a:avLst>
              <a:gd name="adj1" fmla="val 20527655"/>
              <a:gd name="adj2" fmla="val 873588"/>
            </a:avLst>
          </a:prstGeom>
          <a:noFill/>
          <a:ln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1"/>
              <a:tileRect/>
            </a:gra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3" name="椭圆 1"/>
          <p:cNvSpPr/>
          <p:nvPr>
            <p:custDataLst>
              <p:tags r:id="rId5"/>
            </p:custDataLst>
          </p:nvPr>
        </p:nvSpPr>
        <p:spPr>
          <a:xfrm rot="20825450">
            <a:off x="3725773" y="2592718"/>
            <a:ext cx="6572145" cy="1915685"/>
          </a:xfrm>
          <a:prstGeom prst="arc">
            <a:avLst>
              <a:gd name="adj1" fmla="val 8633663"/>
              <a:gd name="adj2" fmla="val 11984035"/>
            </a:avLst>
          </a:prstGeom>
          <a:noFill/>
          <a:ln w="6350">
            <a:gradFill flip="none" rotWithShape="1">
              <a:gsLst>
                <a:gs pos="0">
                  <a:schemeClr val="accent1">
                    <a:alpha val="100000"/>
                  </a:schemeClr>
                </a:gs>
                <a:gs pos="46600">
                  <a:schemeClr val="accent1">
                    <a:alpha val="2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7" name="椭圆 6"/>
          <p:cNvSpPr/>
          <p:nvPr>
            <p:custDataLst>
              <p:tags r:id="rId6"/>
            </p:custDataLst>
          </p:nvPr>
        </p:nvSpPr>
        <p:spPr bwMode="auto">
          <a:xfrm>
            <a:off x="7669081" y="4267186"/>
            <a:ext cx="627704" cy="62770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p>
            <a:pPr algn="ctr"/>
            <a:endParaRPr lang="zh-CN" altLang="en-US" dirty="0">
              <a:solidFill>
                <a:schemeClr val="dk1"/>
              </a:solidFill>
              <a:cs typeface="+mn-ea"/>
            </a:endParaRPr>
          </a:p>
        </p:txBody>
      </p:sp>
      <p:sp>
        <p:nvSpPr>
          <p:cNvPr id="8" name="Oval 41"/>
          <p:cNvSpPr/>
          <p:nvPr>
            <p:custDataLst>
              <p:tags r:id="rId7"/>
            </p:custDataLst>
          </p:nvPr>
        </p:nvSpPr>
        <p:spPr>
          <a:xfrm>
            <a:off x="7842554" y="4440658"/>
            <a:ext cx="280804" cy="280382"/>
          </a:xfrm>
          <a:custGeom>
            <a:avLst/>
            <a:gdLst>
              <a:gd name="connsiteX0" fmla="*/ 241805 w 609191"/>
              <a:gd name="connsiteY0" fmla="*/ 126251 h 608274"/>
              <a:gd name="connsiteX1" fmla="*/ 37679 w 609191"/>
              <a:gd name="connsiteY1" fmla="*/ 348029 h 608274"/>
              <a:gd name="connsiteX2" fmla="*/ 260645 w 609191"/>
              <a:gd name="connsiteY2" fmla="*/ 570653 h 608274"/>
              <a:gd name="connsiteX3" fmla="*/ 482764 w 609191"/>
              <a:gd name="connsiteY3" fmla="*/ 366839 h 608274"/>
              <a:gd name="connsiteX4" fmla="*/ 373117 w 609191"/>
              <a:gd name="connsiteY4" fmla="*/ 366839 h 608274"/>
              <a:gd name="connsiteX5" fmla="*/ 260645 w 609191"/>
              <a:gd name="connsiteY5" fmla="*/ 461927 h 608274"/>
              <a:gd name="connsiteX6" fmla="*/ 146571 w 609191"/>
              <a:gd name="connsiteY6" fmla="*/ 348029 h 608274"/>
              <a:gd name="connsiteX7" fmla="*/ 241805 w 609191"/>
              <a:gd name="connsiteY7" fmla="*/ 235635 h 608274"/>
              <a:gd name="connsiteX8" fmla="*/ 260645 w 609191"/>
              <a:gd name="connsiteY8" fmla="*/ 87783 h 608274"/>
              <a:gd name="connsiteX9" fmla="*/ 279484 w 609191"/>
              <a:gd name="connsiteY9" fmla="*/ 87783 h 608274"/>
              <a:gd name="connsiteX10" fmla="*/ 279484 w 609191"/>
              <a:gd name="connsiteY10" fmla="*/ 271752 h 608274"/>
              <a:gd name="connsiteX11" fmla="*/ 260645 w 609191"/>
              <a:gd name="connsiteY11" fmla="*/ 271752 h 608274"/>
              <a:gd name="connsiteX12" fmla="*/ 184251 w 609191"/>
              <a:gd name="connsiteY12" fmla="*/ 348029 h 608274"/>
              <a:gd name="connsiteX13" fmla="*/ 260645 w 609191"/>
              <a:gd name="connsiteY13" fmla="*/ 424306 h 608274"/>
              <a:gd name="connsiteX14" fmla="*/ 337040 w 609191"/>
              <a:gd name="connsiteY14" fmla="*/ 348029 h 608274"/>
              <a:gd name="connsiteX15" fmla="*/ 337040 w 609191"/>
              <a:gd name="connsiteY15" fmla="*/ 329218 h 608274"/>
              <a:gd name="connsiteX16" fmla="*/ 521196 w 609191"/>
              <a:gd name="connsiteY16" fmla="*/ 329218 h 608274"/>
              <a:gd name="connsiteX17" fmla="*/ 521196 w 609191"/>
              <a:gd name="connsiteY17" fmla="*/ 348029 h 608274"/>
              <a:gd name="connsiteX18" fmla="*/ 260645 w 609191"/>
              <a:gd name="connsiteY18" fmla="*/ 608274 h 608274"/>
              <a:gd name="connsiteX19" fmla="*/ 0 w 609191"/>
              <a:gd name="connsiteY19" fmla="*/ 348029 h 608274"/>
              <a:gd name="connsiteX20" fmla="*/ 260645 w 609191"/>
              <a:gd name="connsiteY20" fmla="*/ 87783 h 608274"/>
              <a:gd name="connsiteX21" fmla="*/ 367364 w 609191"/>
              <a:gd name="connsiteY21" fmla="*/ 38378 h 608274"/>
              <a:gd name="connsiteX22" fmla="*/ 367364 w 609191"/>
              <a:gd name="connsiteY22" fmla="*/ 147868 h 608274"/>
              <a:gd name="connsiteX23" fmla="*/ 461099 w 609191"/>
              <a:gd name="connsiteY23" fmla="*/ 241461 h 608274"/>
              <a:gd name="connsiteX24" fmla="*/ 570661 w 609191"/>
              <a:gd name="connsiteY24" fmla="*/ 241461 h 608274"/>
              <a:gd name="connsiteX25" fmla="*/ 367364 w 609191"/>
              <a:gd name="connsiteY25" fmla="*/ 38378 h 608274"/>
              <a:gd name="connsiteX26" fmla="*/ 329681 w 609191"/>
              <a:gd name="connsiteY26" fmla="*/ 0 h 608274"/>
              <a:gd name="connsiteX27" fmla="*/ 348523 w 609191"/>
              <a:gd name="connsiteY27" fmla="*/ 0 h 608274"/>
              <a:gd name="connsiteX28" fmla="*/ 609191 w 609191"/>
              <a:gd name="connsiteY28" fmla="*/ 260274 h 608274"/>
              <a:gd name="connsiteX29" fmla="*/ 609191 w 609191"/>
              <a:gd name="connsiteY29" fmla="*/ 279086 h 608274"/>
              <a:gd name="connsiteX30" fmla="*/ 424924 w 609191"/>
              <a:gd name="connsiteY30" fmla="*/ 279086 h 608274"/>
              <a:gd name="connsiteX31" fmla="*/ 424924 w 609191"/>
              <a:gd name="connsiteY31" fmla="*/ 260274 h 608274"/>
              <a:gd name="connsiteX32" fmla="*/ 348523 w 609191"/>
              <a:gd name="connsiteY32" fmla="*/ 183988 h 608274"/>
              <a:gd name="connsiteX33" fmla="*/ 329681 w 609191"/>
              <a:gd name="connsiteY33" fmla="*/ 183988 h 60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9191" h="608274">
                <a:moveTo>
                  <a:pt x="241805" y="126251"/>
                </a:moveTo>
                <a:cubicBezTo>
                  <a:pt x="127638" y="135844"/>
                  <a:pt x="37679" y="231591"/>
                  <a:pt x="37679" y="348029"/>
                </a:cubicBezTo>
                <a:cubicBezTo>
                  <a:pt x="37679" y="470768"/>
                  <a:pt x="137717" y="570653"/>
                  <a:pt x="260645" y="570653"/>
                </a:cubicBezTo>
                <a:cubicBezTo>
                  <a:pt x="377168" y="570653"/>
                  <a:pt x="473155" y="480832"/>
                  <a:pt x="482764" y="366839"/>
                </a:cubicBezTo>
                <a:lnTo>
                  <a:pt x="373117" y="366839"/>
                </a:lnTo>
                <a:cubicBezTo>
                  <a:pt x="364169" y="420732"/>
                  <a:pt x="317069" y="461927"/>
                  <a:pt x="260645" y="461927"/>
                </a:cubicBezTo>
                <a:cubicBezTo>
                  <a:pt x="197721" y="461927"/>
                  <a:pt x="146571" y="410856"/>
                  <a:pt x="146571" y="348029"/>
                </a:cubicBezTo>
                <a:cubicBezTo>
                  <a:pt x="146571" y="291597"/>
                  <a:pt x="187830" y="244664"/>
                  <a:pt x="241805" y="235635"/>
                </a:cubicBezTo>
                <a:close/>
                <a:moveTo>
                  <a:pt x="260645" y="87783"/>
                </a:moveTo>
                <a:lnTo>
                  <a:pt x="279484" y="87783"/>
                </a:lnTo>
                <a:lnTo>
                  <a:pt x="279484" y="271752"/>
                </a:lnTo>
                <a:lnTo>
                  <a:pt x="260645" y="271752"/>
                </a:lnTo>
                <a:cubicBezTo>
                  <a:pt x="218444" y="271752"/>
                  <a:pt x="184251" y="305987"/>
                  <a:pt x="184251" y="348029"/>
                </a:cubicBezTo>
                <a:cubicBezTo>
                  <a:pt x="184251" y="390071"/>
                  <a:pt x="218444" y="424306"/>
                  <a:pt x="260645" y="424306"/>
                </a:cubicBezTo>
                <a:cubicBezTo>
                  <a:pt x="302751" y="424306"/>
                  <a:pt x="337040" y="390071"/>
                  <a:pt x="337040" y="348029"/>
                </a:cubicBezTo>
                <a:lnTo>
                  <a:pt x="337040" y="329218"/>
                </a:lnTo>
                <a:lnTo>
                  <a:pt x="521196" y="329218"/>
                </a:lnTo>
                <a:lnTo>
                  <a:pt x="521196" y="348029"/>
                </a:lnTo>
                <a:cubicBezTo>
                  <a:pt x="521196" y="491554"/>
                  <a:pt x="404297" y="608274"/>
                  <a:pt x="260645" y="608274"/>
                </a:cubicBezTo>
                <a:cubicBezTo>
                  <a:pt x="116899" y="608274"/>
                  <a:pt x="0" y="491554"/>
                  <a:pt x="0" y="348029"/>
                </a:cubicBezTo>
                <a:cubicBezTo>
                  <a:pt x="0" y="204503"/>
                  <a:pt x="116899" y="87783"/>
                  <a:pt x="260645" y="87783"/>
                </a:cubicBezTo>
                <a:close/>
                <a:moveTo>
                  <a:pt x="367364" y="38378"/>
                </a:moveTo>
                <a:lnTo>
                  <a:pt x="367364" y="147868"/>
                </a:lnTo>
                <a:cubicBezTo>
                  <a:pt x="415221" y="155863"/>
                  <a:pt x="453091" y="193677"/>
                  <a:pt x="461099" y="241461"/>
                </a:cubicBezTo>
                <a:lnTo>
                  <a:pt x="570661" y="241461"/>
                </a:lnTo>
                <a:cubicBezTo>
                  <a:pt x="561617" y="133664"/>
                  <a:pt x="475324" y="47502"/>
                  <a:pt x="367364" y="38378"/>
                </a:cubicBezTo>
                <a:close/>
                <a:moveTo>
                  <a:pt x="329681" y="0"/>
                </a:moveTo>
                <a:lnTo>
                  <a:pt x="348523" y="0"/>
                </a:lnTo>
                <a:cubicBezTo>
                  <a:pt x="492281" y="0"/>
                  <a:pt x="609191" y="116733"/>
                  <a:pt x="609191" y="260274"/>
                </a:cubicBezTo>
                <a:lnTo>
                  <a:pt x="609191" y="279086"/>
                </a:lnTo>
                <a:lnTo>
                  <a:pt x="424924" y="279086"/>
                </a:lnTo>
                <a:lnTo>
                  <a:pt x="424924" y="260274"/>
                </a:lnTo>
                <a:cubicBezTo>
                  <a:pt x="424924" y="218133"/>
                  <a:pt x="390633" y="183988"/>
                  <a:pt x="348523" y="183988"/>
                </a:cubicBezTo>
                <a:lnTo>
                  <a:pt x="329681" y="18398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椭圆 8"/>
          <p:cNvSpPr/>
          <p:nvPr>
            <p:custDataLst>
              <p:tags r:id="rId8"/>
            </p:custDataLst>
          </p:nvPr>
        </p:nvSpPr>
        <p:spPr bwMode="auto">
          <a:xfrm>
            <a:off x="3042838" y="4187753"/>
            <a:ext cx="627704" cy="6277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dk1"/>
              </a:solidFill>
              <a:cs typeface="+mn-ea"/>
            </a:endParaRPr>
          </a:p>
        </p:txBody>
      </p:sp>
      <p:sp>
        <p:nvSpPr>
          <p:cNvPr id="14" name="Oval 42"/>
          <p:cNvSpPr/>
          <p:nvPr>
            <p:custDataLst>
              <p:tags r:id="rId9"/>
            </p:custDataLst>
          </p:nvPr>
        </p:nvSpPr>
        <p:spPr>
          <a:xfrm>
            <a:off x="3216311" y="4365791"/>
            <a:ext cx="280804" cy="271421"/>
          </a:xfrm>
          <a:custGeom>
            <a:avLst/>
            <a:gdLst>
              <a:gd name="T0" fmla="*/ 8000 w 9600"/>
              <a:gd name="T1" fmla="*/ 960 h 9280"/>
              <a:gd name="T2" fmla="*/ 7360 w 9600"/>
              <a:gd name="T3" fmla="*/ 960 h 9280"/>
              <a:gd name="T4" fmla="*/ 7360 w 9600"/>
              <a:gd name="T5" fmla="*/ 320 h 9280"/>
              <a:gd name="T6" fmla="*/ 7040 w 9600"/>
              <a:gd name="T7" fmla="*/ 0 h 9280"/>
              <a:gd name="T8" fmla="*/ 6720 w 9600"/>
              <a:gd name="T9" fmla="*/ 320 h 9280"/>
              <a:gd name="T10" fmla="*/ 6720 w 9600"/>
              <a:gd name="T11" fmla="*/ 960 h 9280"/>
              <a:gd name="T12" fmla="*/ 2880 w 9600"/>
              <a:gd name="T13" fmla="*/ 960 h 9280"/>
              <a:gd name="T14" fmla="*/ 2880 w 9600"/>
              <a:gd name="T15" fmla="*/ 320 h 9280"/>
              <a:gd name="T16" fmla="*/ 2560 w 9600"/>
              <a:gd name="T17" fmla="*/ 0 h 9280"/>
              <a:gd name="T18" fmla="*/ 2240 w 9600"/>
              <a:gd name="T19" fmla="*/ 320 h 9280"/>
              <a:gd name="T20" fmla="*/ 2240 w 9600"/>
              <a:gd name="T21" fmla="*/ 960 h 9280"/>
              <a:gd name="T22" fmla="*/ 1600 w 9600"/>
              <a:gd name="T23" fmla="*/ 960 h 9280"/>
              <a:gd name="T24" fmla="*/ 0 w 9600"/>
              <a:gd name="T25" fmla="*/ 2560 h 9280"/>
              <a:gd name="T26" fmla="*/ 0 w 9600"/>
              <a:gd name="T27" fmla="*/ 7680 h 9280"/>
              <a:gd name="T28" fmla="*/ 1600 w 9600"/>
              <a:gd name="T29" fmla="*/ 9280 h 9280"/>
              <a:gd name="T30" fmla="*/ 8000 w 9600"/>
              <a:gd name="T31" fmla="*/ 9280 h 9280"/>
              <a:gd name="T32" fmla="*/ 9600 w 9600"/>
              <a:gd name="T33" fmla="*/ 7680 h 9280"/>
              <a:gd name="T34" fmla="*/ 9600 w 9600"/>
              <a:gd name="T35" fmla="*/ 2560 h 9280"/>
              <a:gd name="T36" fmla="*/ 8000 w 9600"/>
              <a:gd name="T37" fmla="*/ 960 h 9280"/>
              <a:gd name="T38" fmla="*/ 640 w 9600"/>
              <a:gd name="T39" fmla="*/ 2560 h 9280"/>
              <a:gd name="T40" fmla="*/ 1600 w 9600"/>
              <a:gd name="T41" fmla="*/ 1600 h 9280"/>
              <a:gd name="T42" fmla="*/ 2240 w 9600"/>
              <a:gd name="T43" fmla="*/ 1600 h 9280"/>
              <a:gd name="T44" fmla="*/ 2240 w 9600"/>
              <a:gd name="T45" fmla="*/ 3520 h 9280"/>
              <a:gd name="T46" fmla="*/ 2560 w 9600"/>
              <a:gd name="T47" fmla="*/ 3840 h 9280"/>
              <a:gd name="T48" fmla="*/ 2880 w 9600"/>
              <a:gd name="T49" fmla="*/ 3520 h 9280"/>
              <a:gd name="T50" fmla="*/ 2880 w 9600"/>
              <a:gd name="T51" fmla="*/ 1600 h 9280"/>
              <a:gd name="T52" fmla="*/ 6720 w 9600"/>
              <a:gd name="T53" fmla="*/ 1600 h 9280"/>
              <a:gd name="T54" fmla="*/ 6720 w 9600"/>
              <a:gd name="T55" fmla="*/ 3520 h 9280"/>
              <a:gd name="T56" fmla="*/ 7040 w 9600"/>
              <a:gd name="T57" fmla="*/ 3840 h 9280"/>
              <a:gd name="T58" fmla="*/ 7360 w 9600"/>
              <a:gd name="T59" fmla="*/ 3520 h 9280"/>
              <a:gd name="T60" fmla="*/ 7360 w 9600"/>
              <a:gd name="T61" fmla="*/ 1600 h 9280"/>
              <a:gd name="T62" fmla="*/ 8000 w 9600"/>
              <a:gd name="T63" fmla="*/ 1600 h 9280"/>
              <a:gd name="T64" fmla="*/ 8960 w 9600"/>
              <a:gd name="T65" fmla="*/ 2560 h 9280"/>
              <a:gd name="T66" fmla="*/ 8960 w 9600"/>
              <a:gd name="T67" fmla="*/ 4480 h 9280"/>
              <a:gd name="T68" fmla="*/ 640 w 9600"/>
              <a:gd name="T69" fmla="*/ 4480 h 9280"/>
              <a:gd name="T70" fmla="*/ 640 w 9600"/>
              <a:gd name="T71" fmla="*/ 2560 h 9280"/>
              <a:gd name="T72" fmla="*/ 8960 w 9600"/>
              <a:gd name="T73" fmla="*/ 7680 h 9280"/>
              <a:gd name="T74" fmla="*/ 8000 w 9600"/>
              <a:gd name="T75" fmla="*/ 8640 h 9280"/>
              <a:gd name="T76" fmla="*/ 1600 w 9600"/>
              <a:gd name="T77" fmla="*/ 8640 h 9280"/>
              <a:gd name="T78" fmla="*/ 640 w 9600"/>
              <a:gd name="T79" fmla="*/ 7680 h 9280"/>
              <a:gd name="T80" fmla="*/ 640 w 9600"/>
              <a:gd name="T81" fmla="*/ 5120 h 9280"/>
              <a:gd name="T82" fmla="*/ 8960 w 9600"/>
              <a:gd name="T83" fmla="*/ 5120 h 9280"/>
              <a:gd name="T84" fmla="*/ 8960 w 9600"/>
              <a:gd name="T85" fmla="*/ 7680 h 9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600" h="9280">
                <a:moveTo>
                  <a:pt x="8000" y="960"/>
                </a:moveTo>
                <a:lnTo>
                  <a:pt x="7360" y="960"/>
                </a:lnTo>
                <a:lnTo>
                  <a:pt x="7360" y="320"/>
                </a:lnTo>
                <a:cubicBezTo>
                  <a:pt x="7360" y="144"/>
                  <a:pt x="7217" y="0"/>
                  <a:pt x="7040" y="0"/>
                </a:cubicBezTo>
                <a:cubicBezTo>
                  <a:pt x="6863" y="0"/>
                  <a:pt x="6720" y="144"/>
                  <a:pt x="6720" y="320"/>
                </a:cubicBezTo>
                <a:lnTo>
                  <a:pt x="6720" y="960"/>
                </a:lnTo>
                <a:lnTo>
                  <a:pt x="2880" y="960"/>
                </a:lnTo>
                <a:lnTo>
                  <a:pt x="2880" y="320"/>
                </a:lnTo>
                <a:cubicBezTo>
                  <a:pt x="2880" y="144"/>
                  <a:pt x="2737" y="0"/>
                  <a:pt x="2560" y="0"/>
                </a:cubicBezTo>
                <a:cubicBezTo>
                  <a:pt x="2383" y="0"/>
                  <a:pt x="2240" y="144"/>
                  <a:pt x="2240" y="320"/>
                </a:cubicBezTo>
                <a:lnTo>
                  <a:pt x="2240" y="960"/>
                </a:lnTo>
                <a:lnTo>
                  <a:pt x="1600" y="960"/>
                </a:lnTo>
                <a:cubicBezTo>
                  <a:pt x="716" y="960"/>
                  <a:pt x="0" y="1677"/>
                  <a:pt x="0" y="2560"/>
                </a:cubicBezTo>
                <a:lnTo>
                  <a:pt x="0" y="7680"/>
                </a:lnTo>
                <a:cubicBezTo>
                  <a:pt x="0" y="8564"/>
                  <a:pt x="716" y="9280"/>
                  <a:pt x="1600" y="9280"/>
                </a:cubicBezTo>
                <a:lnTo>
                  <a:pt x="8000" y="9280"/>
                </a:lnTo>
                <a:cubicBezTo>
                  <a:pt x="8884" y="9280"/>
                  <a:pt x="9600" y="8564"/>
                  <a:pt x="9600" y="7680"/>
                </a:cubicBezTo>
                <a:lnTo>
                  <a:pt x="9600" y="2560"/>
                </a:lnTo>
                <a:cubicBezTo>
                  <a:pt x="9600" y="1677"/>
                  <a:pt x="8884" y="960"/>
                  <a:pt x="8000" y="960"/>
                </a:cubicBezTo>
                <a:close/>
                <a:moveTo>
                  <a:pt x="640" y="2560"/>
                </a:moveTo>
                <a:cubicBezTo>
                  <a:pt x="640" y="2030"/>
                  <a:pt x="1070" y="1600"/>
                  <a:pt x="1600" y="1600"/>
                </a:cubicBezTo>
                <a:lnTo>
                  <a:pt x="2240" y="1600"/>
                </a:lnTo>
                <a:lnTo>
                  <a:pt x="2240" y="3520"/>
                </a:lnTo>
                <a:cubicBezTo>
                  <a:pt x="2240" y="3697"/>
                  <a:pt x="2383" y="3840"/>
                  <a:pt x="2560" y="3840"/>
                </a:cubicBezTo>
                <a:cubicBezTo>
                  <a:pt x="2737" y="3840"/>
                  <a:pt x="2880" y="3697"/>
                  <a:pt x="2880" y="3520"/>
                </a:cubicBezTo>
                <a:lnTo>
                  <a:pt x="2880" y="1600"/>
                </a:lnTo>
                <a:lnTo>
                  <a:pt x="6720" y="1600"/>
                </a:lnTo>
                <a:lnTo>
                  <a:pt x="6720" y="3520"/>
                </a:lnTo>
                <a:cubicBezTo>
                  <a:pt x="6720" y="3697"/>
                  <a:pt x="6863" y="3840"/>
                  <a:pt x="7040" y="3840"/>
                </a:cubicBezTo>
                <a:cubicBezTo>
                  <a:pt x="7217" y="3840"/>
                  <a:pt x="7360" y="3697"/>
                  <a:pt x="7360" y="3520"/>
                </a:cubicBezTo>
                <a:lnTo>
                  <a:pt x="7360" y="1600"/>
                </a:lnTo>
                <a:lnTo>
                  <a:pt x="8000" y="1600"/>
                </a:lnTo>
                <a:cubicBezTo>
                  <a:pt x="8530" y="1600"/>
                  <a:pt x="8960" y="2030"/>
                  <a:pt x="8960" y="2560"/>
                </a:cubicBezTo>
                <a:lnTo>
                  <a:pt x="8960" y="4480"/>
                </a:lnTo>
                <a:lnTo>
                  <a:pt x="640" y="4480"/>
                </a:lnTo>
                <a:lnTo>
                  <a:pt x="640" y="2560"/>
                </a:lnTo>
                <a:close/>
                <a:moveTo>
                  <a:pt x="8960" y="7680"/>
                </a:moveTo>
                <a:cubicBezTo>
                  <a:pt x="8960" y="8211"/>
                  <a:pt x="8530" y="8640"/>
                  <a:pt x="8000" y="8640"/>
                </a:cubicBezTo>
                <a:lnTo>
                  <a:pt x="1600" y="8640"/>
                </a:lnTo>
                <a:cubicBezTo>
                  <a:pt x="1070" y="8640"/>
                  <a:pt x="640" y="8211"/>
                  <a:pt x="640" y="7680"/>
                </a:cubicBezTo>
                <a:lnTo>
                  <a:pt x="640" y="5120"/>
                </a:lnTo>
                <a:lnTo>
                  <a:pt x="8960" y="5120"/>
                </a:lnTo>
                <a:lnTo>
                  <a:pt x="8960" y="7680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8297235" y="4941903"/>
            <a:ext cx="3558930" cy="65793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常刷短视频的未成年网民占</a:t>
            </a:r>
            <a:r>
              <a:rPr lang="en-US" altLang="zh-CN" sz="40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54.1%</a:t>
            </a:r>
            <a:endParaRPr lang="en-US" altLang="zh-CN" sz="4000" b="1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-516091" y="4960163"/>
            <a:ext cx="3558930" cy="65793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常上网游戏未成年网民占</a:t>
            </a:r>
            <a:r>
              <a:rPr lang="en-US" altLang="zh-CN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67.8%</a:t>
            </a:r>
            <a:endParaRPr lang="en-US" altLang="zh-CN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椭圆 22"/>
          <p:cNvSpPr/>
          <p:nvPr>
            <p:custDataLst>
              <p:tags r:id="rId12"/>
            </p:custDataLst>
          </p:nvPr>
        </p:nvSpPr>
        <p:spPr bwMode="auto">
          <a:xfrm>
            <a:off x="6695808" y="1991954"/>
            <a:ext cx="627704" cy="6277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dk1"/>
              </a:solidFill>
              <a:cs typeface="+mn-ea"/>
            </a:endParaRPr>
          </a:p>
        </p:txBody>
      </p:sp>
      <p:sp>
        <p:nvSpPr>
          <p:cNvPr id="24" name="Oval 47"/>
          <p:cNvSpPr/>
          <p:nvPr>
            <p:custDataLst>
              <p:tags r:id="rId13"/>
            </p:custDataLst>
          </p:nvPr>
        </p:nvSpPr>
        <p:spPr>
          <a:xfrm>
            <a:off x="6881150" y="2165427"/>
            <a:ext cx="258160" cy="280804"/>
          </a:xfrm>
          <a:custGeom>
            <a:avLst/>
            <a:gdLst>
              <a:gd name="T0" fmla="*/ 8640 w 10592"/>
              <a:gd name="T1" fmla="*/ 10880 h 11520"/>
              <a:gd name="T2" fmla="*/ 5600 w 10592"/>
              <a:gd name="T3" fmla="*/ 10880 h 11520"/>
              <a:gd name="T4" fmla="*/ 2560 w 10592"/>
              <a:gd name="T5" fmla="*/ 7840 h 11520"/>
              <a:gd name="T6" fmla="*/ 3520 w 10592"/>
              <a:gd name="T7" fmla="*/ 5632 h 11520"/>
              <a:gd name="T8" fmla="*/ 4000 w 10592"/>
              <a:gd name="T9" fmla="*/ 5760 h 11520"/>
              <a:gd name="T10" fmla="*/ 4384 w 10592"/>
              <a:gd name="T11" fmla="*/ 5696 h 11520"/>
              <a:gd name="T12" fmla="*/ 6176 w 10592"/>
              <a:gd name="T13" fmla="*/ 7488 h 11520"/>
              <a:gd name="T14" fmla="*/ 6624 w 10592"/>
              <a:gd name="T15" fmla="*/ 7680 h 11520"/>
              <a:gd name="T16" fmla="*/ 7072 w 10592"/>
              <a:gd name="T17" fmla="*/ 7488 h 11520"/>
              <a:gd name="T18" fmla="*/ 8768 w 10592"/>
              <a:gd name="T19" fmla="*/ 5792 h 11520"/>
              <a:gd name="T20" fmla="*/ 8960 w 10592"/>
              <a:gd name="T21" fmla="*/ 5344 h 11520"/>
              <a:gd name="T22" fmla="*/ 8768 w 10592"/>
              <a:gd name="T23" fmla="*/ 4896 h 11520"/>
              <a:gd name="T24" fmla="*/ 4384 w 10592"/>
              <a:gd name="T25" fmla="*/ 512 h 11520"/>
              <a:gd name="T26" fmla="*/ 3936 w 10592"/>
              <a:gd name="T27" fmla="*/ 320 h 11520"/>
              <a:gd name="T28" fmla="*/ 3488 w 10592"/>
              <a:gd name="T29" fmla="*/ 512 h 11520"/>
              <a:gd name="T30" fmla="*/ 1792 w 10592"/>
              <a:gd name="T31" fmla="*/ 2208 h 11520"/>
              <a:gd name="T32" fmla="*/ 1600 w 10592"/>
              <a:gd name="T33" fmla="*/ 2656 h 11520"/>
              <a:gd name="T34" fmla="*/ 1792 w 10592"/>
              <a:gd name="T35" fmla="*/ 3104 h 11520"/>
              <a:gd name="T36" fmla="*/ 2944 w 10592"/>
              <a:gd name="T37" fmla="*/ 4256 h 11520"/>
              <a:gd name="T38" fmla="*/ 2880 w 10592"/>
              <a:gd name="T39" fmla="*/ 4640 h 11520"/>
              <a:gd name="T40" fmla="*/ 3040 w 10592"/>
              <a:gd name="T41" fmla="*/ 5216 h 11520"/>
              <a:gd name="T42" fmla="*/ 1920 w 10592"/>
              <a:gd name="T43" fmla="*/ 7840 h 11520"/>
              <a:gd name="T44" fmla="*/ 3520 w 10592"/>
              <a:gd name="T45" fmla="*/ 10880 h 11520"/>
              <a:gd name="T46" fmla="*/ 320 w 10592"/>
              <a:gd name="T47" fmla="*/ 10880 h 11520"/>
              <a:gd name="T48" fmla="*/ 0 w 10592"/>
              <a:gd name="T49" fmla="*/ 11200 h 11520"/>
              <a:gd name="T50" fmla="*/ 320 w 10592"/>
              <a:gd name="T51" fmla="*/ 11520 h 11520"/>
              <a:gd name="T52" fmla="*/ 8640 w 10592"/>
              <a:gd name="T53" fmla="*/ 11520 h 11520"/>
              <a:gd name="T54" fmla="*/ 8960 w 10592"/>
              <a:gd name="T55" fmla="*/ 11200 h 11520"/>
              <a:gd name="T56" fmla="*/ 8640 w 10592"/>
              <a:gd name="T57" fmla="*/ 10880 h 11520"/>
              <a:gd name="T58" fmla="*/ 3520 w 10592"/>
              <a:gd name="T59" fmla="*/ 4640 h 11520"/>
              <a:gd name="T60" fmla="*/ 4000 w 10592"/>
              <a:gd name="T61" fmla="*/ 4160 h 11520"/>
              <a:gd name="T62" fmla="*/ 4480 w 10592"/>
              <a:gd name="T63" fmla="*/ 4640 h 11520"/>
              <a:gd name="T64" fmla="*/ 4000 w 10592"/>
              <a:gd name="T65" fmla="*/ 5120 h 11520"/>
              <a:gd name="T66" fmla="*/ 3520 w 10592"/>
              <a:gd name="T67" fmla="*/ 4640 h 11520"/>
              <a:gd name="T68" fmla="*/ 3936 w 10592"/>
              <a:gd name="T69" fmla="*/ 960 h 11520"/>
              <a:gd name="T70" fmla="*/ 8320 w 10592"/>
              <a:gd name="T71" fmla="*/ 5344 h 11520"/>
              <a:gd name="T72" fmla="*/ 6624 w 10592"/>
              <a:gd name="T73" fmla="*/ 7040 h 11520"/>
              <a:gd name="T74" fmla="*/ 4896 w 10592"/>
              <a:gd name="T75" fmla="*/ 5312 h 11520"/>
              <a:gd name="T76" fmla="*/ 5120 w 10592"/>
              <a:gd name="T77" fmla="*/ 4640 h 11520"/>
              <a:gd name="T78" fmla="*/ 4000 w 10592"/>
              <a:gd name="T79" fmla="*/ 3520 h 11520"/>
              <a:gd name="T80" fmla="*/ 3328 w 10592"/>
              <a:gd name="T81" fmla="*/ 3744 h 11520"/>
              <a:gd name="T82" fmla="*/ 2240 w 10592"/>
              <a:gd name="T83" fmla="*/ 2656 h 11520"/>
              <a:gd name="T84" fmla="*/ 3936 w 10592"/>
              <a:gd name="T85" fmla="*/ 960 h 11520"/>
              <a:gd name="T86" fmla="*/ 10464 w 10592"/>
              <a:gd name="T87" fmla="*/ 5216 h 11520"/>
              <a:gd name="T88" fmla="*/ 10240 w 10592"/>
              <a:gd name="T89" fmla="*/ 5120 h 11520"/>
              <a:gd name="T90" fmla="*/ 10016 w 10592"/>
              <a:gd name="T91" fmla="*/ 5216 h 11520"/>
              <a:gd name="T92" fmla="*/ 6496 w 10592"/>
              <a:gd name="T93" fmla="*/ 8736 h 11520"/>
              <a:gd name="T94" fmla="*/ 6496 w 10592"/>
              <a:gd name="T95" fmla="*/ 9184 h 11520"/>
              <a:gd name="T96" fmla="*/ 6720 w 10592"/>
              <a:gd name="T97" fmla="*/ 9280 h 11520"/>
              <a:gd name="T98" fmla="*/ 6944 w 10592"/>
              <a:gd name="T99" fmla="*/ 9184 h 11520"/>
              <a:gd name="T100" fmla="*/ 10464 w 10592"/>
              <a:gd name="T101" fmla="*/ 5664 h 11520"/>
              <a:gd name="T102" fmla="*/ 10464 w 10592"/>
              <a:gd name="T103" fmla="*/ 5216 h 11520"/>
              <a:gd name="T104" fmla="*/ 1600 w 10592"/>
              <a:gd name="T105" fmla="*/ 1600 h 11520"/>
              <a:gd name="T106" fmla="*/ 1824 w 10592"/>
              <a:gd name="T107" fmla="*/ 1504 h 11520"/>
              <a:gd name="T108" fmla="*/ 2784 w 10592"/>
              <a:gd name="T109" fmla="*/ 544 h 11520"/>
              <a:gd name="T110" fmla="*/ 2784 w 10592"/>
              <a:gd name="T111" fmla="*/ 96 h 11520"/>
              <a:gd name="T112" fmla="*/ 2560 w 10592"/>
              <a:gd name="T113" fmla="*/ 0 h 11520"/>
              <a:gd name="T114" fmla="*/ 2336 w 10592"/>
              <a:gd name="T115" fmla="*/ 96 h 11520"/>
              <a:gd name="T116" fmla="*/ 1376 w 10592"/>
              <a:gd name="T117" fmla="*/ 1056 h 11520"/>
              <a:gd name="T118" fmla="*/ 1376 w 10592"/>
              <a:gd name="T119" fmla="*/ 1504 h 11520"/>
              <a:gd name="T120" fmla="*/ 1600 w 10592"/>
              <a:gd name="T121" fmla="*/ 1600 h 1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92" h="11520">
                <a:moveTo>
                  <a:pt x="8640" y="10880"/>
                </a:moveTo>
                <a:lnTo>
                  <a:pt x="5600" y="10880"/>
                </a:lnTo>
                <a:cubicBezTo>
                  <a:pt x="3936" y="10880"/>
                  <a:pt x="2560" y="9504"/>
                  <a:pt x="2560" y="7840"/>
                </a:cubicBezTo>
                <a:cubicBezTo>
                  <a:pt x="2560" y="7008"/>
                  <a:pt x="2912" y="6208"/>
                  <a:pt x="3520" y="5632"/>
                </a:cubicBezTo>
                <a:cubicBezTo>
                  <a:pt x="3680" y="5696"/>
                  <a:pt x="3840" y="5760"/>
                  <a:pt x="4000" y="5760"/>
                </a:cubicBezTo>
                <a:cubicBezTo>
                  <a:pt x="4128" y="5760"/>
                  <a:pt x="4256" y="5728"/>
                  <a:pt x="4384" y="5696"/>
                </a:cubicBezTo>
                <a:lnTo>
                  <a:pt x="6176" y="7488"/>
                </a:lnTo>
                <a:cubicBezTo>
                  <a:pt x="6304" y="7616"/>
                  <a:pt x="6464" y="7680"/>
                  <a:pt x="6624" y="7680"/>
                </a:cubicBezTo>
                <a:cubicBezTo>
                  <a:pt x="6784" y="7680"/>
                  <a:pt x="6944" y="7616"/>
                  <a:pt x="7072" y="7488"/>
                </a:cubicBezTo>
                <a:lnTo>
                  <a:pt x="8768" y="5792"/>
                </a:lnTo>
                <a:cubicBezTo>
                  <a:pt x="8896" y="5664"/>
                  <a:pt x="8960" y="5504"/>
                  <a:pt x="8960" y="5344"/>
                </a:cubicBezTo>
                <a:cubicBezTo>
                  <a:pt x="8960" y="5184"/>
                  <a:pt x="8896" y="5024"/>
                  <a:pt x="8768" y="4896"/>
                </a:cubicBezTo>
                <a:lnTo>
                  <a:pt x="4384" y="512"/>
                </a:lnTo>
                <a:cubicBezTo>
                  <a:pt x="4256" y="384"/>
                  <a:pt x="4096" y="320"/>
                  <a:pt x="3936" y="320"/>
                </a:cubicBezTo>
                <a:cubicBezTo>
                  <a:pt x="3776" y="320"/>
                  <a:pt x="3616" y="384"/>
                  <a:pt x="3488" y="512"/>
                </a:cubicBezTo>
                <a:lnTo>
                  <a:pt x="1792" y="2208"/>
                </a:lnTo>
                <a:cubicBezTo>
                  <a:pt x="1664" y="2336"/>
                  <a:pt x="1600" y="2496"/>
                  <a:pt x="1600" y="2656"/>
                </a:cubicBezTo>
                <a:cubicBezTo>
                  <a:pt x="1600" y="2816"/>
                  <a:pt x="1664" y="2976"/>
                  <a:pt x="1792" y="3104"/>
                </a:cubicBezTo>
                <a:lnTo>
                  <a:pt x="2944" y="4256"/>
                </a:lnTo>
                <a:cubicBezTo>
                  <a:pt x="2912" y="4384"/>
                  <a:pt x="2880" y="4512"/>
                  <a:pt x="2880" y="4640"/>
                </a:cubicBezTo>
                <a:cubicBezTo>
                  <a:pt x="2880" y="4832"/>
                  <a:pt x="2944" y="5024"/>
                  <a:pt x="3040" y="5216"/>
                </a:cubicBezTo>
                <a:cubicBezTo>
                  <a:pt x="2336" y="5920"/>
                  <a:pt x="1920" y="6848"/>
                  <a:pt x="1920" y="7840"/>
                </a:cubicBezTo>
                <a:cubicBezTo>
                  <a:pt x="1920" y="9088"/>
                  <a:pt x="2560" y="10208"/>
                  <a:pt x="3520" y="10880"/>
                </a:cubicBezTo>
                <a:lnTo>
                  <a:pt x="320" y="10880"/>
                </a:lnTo>
                <a:cubicBezTo>
                  <a:pt x="160" y="10880"/>
                  <a:pt x="0" y="11040"/>
                  <a:pt x="0" y="11200"/>
                </a:cubicBezTo>
                <a:cubicBezTo>
                  <a:pt x="0" y="11360"/>
                  <a:pt x="160" y="11520"/>
                  <a:pt x="320" y="11520"/>
                </a:cubicBezTo>
                <a:lnTo>
                  <a:pt x="8640" y="11520"/>
                </a:lnTo>
                <a:cubicBezTo>
                  <a:pt x="8800" y="11520"/>
                  <a:pt x="8960" y="11360"/>
                  <a:pt x="8960" y="11200"/>
                </a:cubicBezTo>
                <a:cubicBezTo>
                  <a:pt x="8960" y="11040"/>
                  <a:pt x="8800" y="10880"/>
                  <a:pt x="8640" y="10880"/>
                </a:cubicBezTo>
                <a:close/>
                <a:moveTo>
                  <a:pt x="3520" y="4640"/>
                </a:moveTo>
                <a:cubicBezTo>
                  <a:pt x="3520" y="4384"/>
                  <a:pt x="3744" y="4160"/>
                  <a:pt x="4000" y="4160"/>
                </a:cubicBezTo>
                <a:cubicBezTo>
                  <a:pt x="4256" y="4160"/>
                  <a:pt x="4480" y="4384"/>
                  <a:pt x="4480" y="4640"/>
                </a:cubicBezTo>
                <a:cubicBezTo>
                  <a:pt x="4480" y="4896"/>
                  <a:pt x="4256" y="5120"/>
                  <a:pt x="4000" y="5120"/>
                </a:cubicBezTo>
                <a:cubicBezTo>
                  <a:pt x="3744" y="5120"/>
                  <a:pt x="3520" y="4896"/>
                  <a:pt x="3520" y="4640"/>
                </a:cubicBezTo>
                <a:close/>
                <a:moveTo>
                  <a:pt x="3936" y="960"/>
                </a:moveTo>
                <a:lnTo>
                  <a:pt x="8320" y="5344"/>
                </a:lnTo>
                <a:lnTo>
                  <a:pt x="6624" y="7040"/>
                </a:lnTo>
                <a:lnTo>
                  <a:pt x="4896" y="5312"/>
                </a:lnTo>
                <a:cubicBezTo>
                  <a:pt x="5024" y="5120"/>
                  <a:pt x="5120" y="4896"/>
                  <a:pt x="5120" y="4640"/>
                </a:cubicBezTo>
                <a:cubicBezTo>
                  <a:pt x="5120" y="4032"/>
                  <a:pt x="4608" y="3520"/>
                  <a:pt x="4000" y="3520"/>
                </a:cubicBezTo>
                <a:cubicBezTo>
                  <a:pt x="3744" y="3520"/>
                  <a:pt x="3520" y="3616"/>
                  <a:pt x="3328" y="3744"/>
                </a:cubicBezTo>
                <a:lnTo>
                  <a:pt x="2240" y="2656"/>
                </a:lnTo>
                <a:lnTo>
                  <a:pt x="3936" y="960"/>
                </a:lnTo>
                <a:close/>
                <a:moveTo>
                  <a:pt x="10464" y="5216"/>
                </a:moveTo>
                <a:cubicBezTo>
                  <a:pt x="10400" y="5152"/>
                  <a:pt x="10304" y="5120"/>
                  <a:pt x="10240" y="5120"/>
                </a:cubicBezTo>
                <a:cubicBezTo>
                  <a:pt x="10176" y="5120"/>
                  <a:pt x="10080" y="5152"/>
                  <a:pt x="10016" y="5216"/>
                </a:cubicBezTo>
                <a:lnTo>
                  <a:pt x="6496" y="8736"/>
                </a:lnTo>
                <a:cubicBezTo>
                  <a:pt x="6368" y="8864"/>
                  <a:pt x="6368" y="9056"/>
                  <a:pt x="6496" y="9184"/>
                </a:cubicBezTo>
                <a:cubicBezTo>
                  <a:pt x="6560" y="9248"/>
                  <a:pt x="6656" y="9280"/>
                  <a:pt x="6720" y="9280"/>
                </a:cubicBezTo>
                <a:cubicBezTo>
                  <a:pt x="6816" y="9280"/>
                  <a:pt x="6880" y="9248"/>
                  <a:pt x="6944" y="9184"/>
                </a:cubicBezTo>
                <a:lnTo>
                  <a:pt x="10464" y="5664"/>
                </a:lnTo>
                <a:cubicBezTo>
                  <a:pt x="10592" y="5536"/>
                  <a:pt x="10592" y="5344"/>
                  <a:pt x="10464" y="5216"/>
                </a:cubicBezTo>
                <a:close/>
                <a:moveTo>
                  <a:pt x="1600" y="1600"/>
                </a:moveTo>
                <a:cubicBezTo>
                  <a:pt x="1696" y="1600"/>
                  <a:pt x="1760" y="1568"/>
                  <a:pt x="1824" y="1504"/>
                </a:cubicBezTo>
                <a:lnTo>
                  <a:pt x="2784" y="544"/>
                </a:lnTo>
                <a:cubicBezTo>
                  <a:pt x="2912" y="416"/>
                  <a:pt x="2912" y="224"/>
                  <a:pt x="2784" y="96"/>
                </a:cubicBezTo>
                <a:cubicBezTo>
                  <a:pt x="2720" y="32"/>
                  <a:pt x="2624" y="0"/>
                  <a:pt x="2560" y="0"/>
                </a:cubicBezTo>
                <a:cubicBezTo>
                  <a:pt x="2496" y="0"/>
                  <a:pt x="2400" y="32"/>
                  <a:pt x="2336" y="96"/>
                </a:cubicBezTo>
                <a:lnTo>
                  <a:pt x="1376" y="1056"/>
                </a:lnTo>
                <a:cubicBezTo>
                  <a:pt x="1248" y="1184"/>
                  <a:pt x="1248" y="1376"/>
                  <a:pt x="1376" y="1504"/>
                </a:cubicBezTo>
                <a:cubicBezTo>
                  <a:pt x="1440" y="1568"/>
                  <a:pt x="1504" y="1600"/>
                  <a:pt x="1600" y="1600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矩形 24"/>
          <p:cNvSpPr/>
          <p:nvPr>
            <p:custDataLst>
              <p:tags r:id="rId14"/>
            </p:custDataLst>
          </p:nvPr>
        </p:nvSpPr>
        <p:spPr>
          <a:xfrm>
            <a:off x="4937800" y="1221846"/>
            <a:ext cx="4406890" cy="105960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00000"/>
              </a:lnSpc>
              <a:buClrTx/>
              <a:buSzTx/>
              <a:buFontTx/>
            </a:pPr>
            <a:r>
              <a:rPr lang="zh-CN" altLang="en-US" sz="22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未成年网民达</a:t>
            </a:r>
            <a:r>
              <a:rPr lang="zh-CN" altLang="en-US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1.9</a:t>
            </a:r>
            <a:r>
              <a:rPr lang="en-US" altLang="zh-CN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sz="40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亿</a:t>
            </a:r>
            <a:endParaRPr lang="zh-CN" altLang="en-US" sz="40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  <p:pic>
        <p:nvPicPr>
          <p:cNvPr id="36" name="图片 35" descr="图片20"/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190" y="127635"/>
            <a:ext cx="1664257" cy="61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 dir="u"/>
      </p:transition>
    </mc:Choice>
    <mc:Fallback>
      <p:transition spd="med">
        <p:pull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剪去对角的矩形 15"/>
          <p:cNvSpPr/>
          <p:nvPr/>
        </p:nvSpPr>
        <p:spPr>
          <a:xfrm>
            <a:off x="7711440" y="882015"/>
            <a:ext cx="3979545" cy="1371600"/>
          </a:xfrm>
          <a:prstGeom prst="snip2Diag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>
            <p:custDataLst>
              <p:tags r:id="rId1"/>
            </p:custDataLst>
          </p:nvPr>
        </p:nvSpPr>
        <p:spPr>
          <a:xfrm rot="9480000">
            <a:off x="-56616" y="3025327"/>
            <a:ext cx="8347401" cy="1514565"/>
          </a:xfrm>
          <a:custGeom>
            <a:avLst/>
            <a:gdLst>
              <a:gd name="connsiteX0" fmla="*/ 0 w 5689600"/>
              <a:gd name="connsiteY0" fmla="*/ 1079512 h 1079512"/>
              <a:gd name="connsiteX1" fmla="*/ 1917700 w 5689600"/>
              <a:gd name="connsiteY1" fmla="*/ 12 h 1079512"/>
              <a:gd name="connsiteX2" fmla="*/ 3810000 w 5689600"/>
              <a:gd name="connsiteY2" fmla="*/ 1054112 h 1079512"/>
              <a:gd name="connsiteX3" fmla="*/ 5689600 w 5689600"/>
              <a:gd name="connsiteY3" fmla="*/ 12712 h 1079512"/>
              <a:gd name="connsiteX0-1" fmla="*/ 0 w 7762075"/>
              <a:gd name="connsiteY0-2" fmla="*/ 1079512 h 1079512"/>
              <a:gd name="connsiteX1-3" fmla="*/ 1917700 w 7762075"/>
              <a:gd name="connsiteY1-4" fmla="*/ 12 h 1079512"/>
              <a:gd name="connsiteX2-5" fmla="*/ 3810000 w 7762075"/>
              <a:gd name="connsiteY2-6" fmla="*/ 1054112 h 1079512"/>
              <a:gd name="connsiteX3-7" fmla="*/ 7762075 w 7762075"/>
              <a:gd name="connsiteY3-8" fmla="*/ 887355 h 1079512"/>
              <a:gd name="connsiteX0-9" fmla="*/ 0 w 7762075"/>
              <a:gd name="connsiteY0-10" fmla="*/ 1258016 h 1258016"/>
              <a:gd name="connsiteX1-11" fmla="*/ 1917700 w 7762075"/>
              <a:gd name="connsiteY1-12" fmla="*/ 178516 h 1258016"/>
              <a:gd name="connsiteX2-13" fmla="*/ 3810000 w 7762075"/>
              <a:gd name="connsiteY2-14" fmla="*/ 1232616 h 1258016"/>
              <a:gd name="connsiteX3-15" fmla="*/ 6120167 w 7762075"/>
              <a:gd name="connsiteY3-16" fmla="*/ 511 h 1258016"/>
              <a:gd name="connsiteX4" fmla="*/ 7762075 w 7762075"/>
              <a:gd name="connsiteY4" fmla="*/ 1065859 h 1258016"/>
              <a:gd name="connsiteX0-17" fmla="*/ 0 w 7872948"/>
              <a:gd name="connsiteY0-18" fmla="*/ 1257930 h 1296609"/>
              <a:gd name="connsiteX1-19" fmla="*/ 1917700 w 7872948"/>
              <a:gd name="connsiteY1-20" fmla="*/ 178430 h 1296609"/>
              <a:gd name="connsiteX2-21" fmla="*/ 3810000 w 7872948"/>
              <a:gd name="connsiteY2-22" fmla="*/ 1232530 h 1296609"/>
              <a:gd name="connsiteX3-23" fmla="*/ 6120167 w 7872948"/>
              <a:gd name="connsiteY3-24" fmla="*/ 425 h 1296609"/>
              <a:gd name="connsiteX4-25" fmla="*/ 7872948 w 7872948"/>
              <a:gd name="connsiteY4-26" fmla="*/ 1296361 h 1296609"/>
              <a:gd name="connsiteX0-27" fmla="*/ 0 w 7872948"/>
              <a:gd name="connsiteY0-28" fmla="*/ 1257930 h 1296609"/>
              <a:gd name="connsiteX1-29" fmla="*/ 1650430 w 7872948"/>
              <a:gd name="connsiteY1-30" fmla="*/ 263677 h 1296609"/>
              <a:gd name="connsiteX2-31" fmla="*/ 3810000 w 7872948"/>
              <a:gd name="connsiteY2-32" fmla="*/ 1232530 h 1296609"/>
              <a:gd name="connsiteX3-33" fmla="*/ 6120167 w 7872948"/>
              <a:gd name="connsiteY3-34" fmla="*/ 425 h 1296609"/>
              <a:gd name="connsiteX4-35" fmla="*/ 7872948 w 7872948"/>
              <a:gd name="connsiteY4-36" fmla="*/ 1296361 h 1296609"/>
              <a:gd name="connsiteX0-37" fmla="*/ 0 w 7872948"/>
              <a:gd name="connsiteY0-38" fmla="*/ 1257930 h 1296609"/>
              <a:gd name="connsiteX1-39" fmla="*/ 1650430 w 7872948"/>
              <a:gd name="connsiteY1-40" fmla="*/ 263677 h 1296609"/>
              <a:gd name="connsiteX2-41" fmla="*/ 3430071 w 7872948"/>
              <a:gd name="connsiteY2-42" fmla="*/ 1226591 h 1296609"/>
              <a:gd name="connsiteX3-43" fmla="*/ 6120167 w 7872948"/>
              <a:gd name="connsiteY3-44" fmla="*/ 425 h 1296609"/>
              <a:gd name="connsiteX4-45" fmla="*/ 7872948 w 7872948"/>
              <a:gd name="connsiteY4-46" fmla="*/ 1296361 h 1296609"/>
              <a:gd name="connsiteX0-47" fmla="*/ 0 w 7872948"/>
              <a:gd name="connsiteY0-48" fmla="*/ 1191562 h 1230254"/>
              <a:gd name="connsiteX1-49" fmla="*/ 1650430 w 7872948"/>
              <a:gd name="connsiteY1-50" fmla="*/ 197309 h 1230254"/>
              <a:gd name="connsiteX2-51" fmla="*/ 3430071 w 7872948"/>
              <a:gd name="connsiteY2-52" fmla="*/ 1160223 h 1230254"/>
              <a:gd name="connsiteX3-53" fmla="*/ 5639957 w 7872948"/>
              <a:gd name="connsiteY3-54" fmla="*/ 447 h 1230254"/>
              <a:gd name="connsiteX4-55" fmla="*/ 7872948 w 7872948"/>
              <a:gd name="connsiteY4-56" fmla="*/ 1229993 h 1230254"/>
              <a:gd name="connsiteX0-57" fmla="*/ 0 w 7681228"/>
              <a:gd name="connsiteY0-58" fmla="*/ 1191632 h 1191632"/>
              <a:gd name="connsiteX1-59" fmla="*/ 1650430 w 7681228"/>
              <a:gd name="connsiteY1-60" fmla="*/ 197379 h 1191632"/>
              <a:gd name="connsiteX2-61" fmla="*/ 3430071 w 7681228"/>
              <a:gd name="connsiteY2-62" fmla="*/ 1160293 h 1191632"/>
              <a:gd name="connsiteX3-63" fmla="*/ 5639957 w 7681228"/>
              <a:gd name="connsiteY3-64" fmla="*/ 517 h 1191632"/>
              <a:gd name="connsiteX4-65" fmla="*/ 7681228 w 7681228"/>
              <a:gd name="connsiteY4-66" fmla="*/ 1053214 h 1191632"/>
              <a:gd name="connsiteX0-67" fmla="*/ 0 w 7681228"/>
              <a:gd name="connsiteY0-68" fmla="*/ 1191576 h 1191576"/>
              <a:gd name="connsiteX1-69" fmla="*/ 1650430 w 7681228"/>
              <a:gd name="connsiteY1-70" fmla="*/ 197323 h 1191576"/>
              <a:gd name="connsiteX2-71" fmla="*/ 3430071 w 7681228"/>
              <a:gd name="connsiteY2-72" fmla="*/ 1160237 h 1191576"/>
              <a:gd name="connsiteX3-73" fmla="*/ 5639957 w 7681228"/>
              <a:gd name="connsiteY3-74" fmla="*/ 461 h 1191576"/>
              <a:gd name="connsiteX4-75" fmla="*/ 7681228 w 7681228"/>
              <a:gd name="connsiteY4-76" fmla="*/ 1053158 h 1191576"/>
              <a:gd name="connsiteX0-77" fmla="*/ 0 w 7826216"/>
              <a:gd name="connsiteY0-78" fmla="*/ 1191456 h 1508838"/>
              <a:gd name="connsiteX1-79" fmla="*/ 1650430 w 7826216"/>
              <a:gd name="connsiteY1-80" fmla="*/ 197203 h 1508838"/>
              <a:gd name="connsiteX2-81" fmla="*/ 3430071 w 7826216"/>
              <a:gd name="connsiteY2-82" fmla="*/ 1160117 h 1508838"/>
              <a:gd name="connsiteX3-83" fmla="*/ 5639957 w 7826216"/>
              <a:gd name="connsiteY3-84" fmla="*/ 341 h 1508838"/>
              <a:gd name="connsiteX4-85" fmla="*/ 7826216 w 7826216"/>
              <a:gd name="connsiteY4-86" fmla="*/ 1498311 h 1508838"/>
              <a:gd name="connsiteX0-87" fmla="*/ 0 w 7826216"/>
              <a:gd name="connsiteY0-88" fmla="*/ 1008617 h 1327197"/>
              <a:gd name="connsiteX1-89" fmla="*/ 1650430 w 7826216"/>
              <a:gd name="connsiteY1-90" fmla="*/ 14364 h 1327197"/>
              <a:gd name="connsiteX2-91" fmla="*/ 3430071 w 7826216"/>
              <a:gd name="connsiteY2-92" fmla="*/ 977278 h 1327197"/>
              <a:gd name="connsiteX3-93" fmla="*/ 5725245 w 7826216"/>
              <a:gd name="connsiteY3-94" fmla="*/ 382 h 1327197"/>
              <a:gd name="connsiteX4-95" fmla="*/ 7826216 w 7826216"/>
              <a:gd name="connsiteY4-96" fmla="*/ 1315472 h 1327197"/>
              <a:gd name="connsiteX0-97" fmla="*/ 0 w 7826216"/>
              <a:gd name="connsiteY0-98" fmla="*/ 1008617 h 1327197"/>
              <a:gd name="connsiteX1-99" fmla="*/ 1650430 w 7826216"/>
              <a:gd name="connsiteY1-100" fmla="*/ 14364 h 1327197"/>
              <a:gd name="connsiteX2-101" fmla="*/ 3737105 w 7826216"/>
              <a:gd name="connsiteY2-102" fmla="*/ 1136304 h 1327197"/>
              <a:gd name="connsiteX3-103" fmla="*/ 5725245 w 7826216"/>
              <a:gd name="connsiteY3-104" fmla="*/ 382 h 1327197"/>
              <a:gd name="connsiteX4-105" fmla="*/ 7826216 w 7826216"/>
              <a:gd name="connsiteY4-106" fmla="*/ 1315472 h 1327197"/>
              <a:gd name="connsiteX0-107" fmla="*/ 0 w 7826216"/>
              <a:gd name="connsiteY0-108" fmla="*/ 1008617 h 1327197"/>
              <a:gd name="connsiteX1-109" fmla="*/ 1650430 w 7826216"/>
              <a:gd name="connsiteY1-110" fmla="*/ 14364 h 1327197"/>
              <a:gd name="connsiteX2-111" fmla="*/ 3737105 w 7826216"/>
              <a:gd name="connsiteY2-112" fmla="*/ 1136304 h 1327197"/>
              <a:gd name="connsiteX3-113" fmla="*/ 5725245 w 7826216"/>
              <a:gd name="connsiteY3-114" fmla="*/ 382 h 1327197"/>
              <a:gd name="connsiteX4-115" fmla="*/ 7826216 w 7826216"/>
              <a:gd name="connsiteY4-116" fmla="*/ 1315472 h 1327197"/>
              <a:gd name="connsiteX0-117" fmla="*/ 0 w 7826216"/>
              <a:gd name="connsiteY0-118" fmla="*/ 1008617 h 1327197"/>
              <a:gd name="connsiteX1-119" fmla="*/ 1650430 w 7826216"/>
              <a:gd name="connsiteY1-120" fmla="*/ 14364 h 1327197"/>
              <a:gd name="connsiteX2-121" fmla="*/ 3737105 w 7826216"/>
              <a:gd name="connsiteY2-122" fmla="*/ 1136304 h 1327197"/>
              <a:gd name="connsiteX3-123" fmla="*/ 5725245 w 7826216"/>
              <a:gd name="connsiteY3-124" fmla="*/ 382 h 1327197"/>
              <a:gd name="connsiteX4-125" fmla="*/ 7826216 w 7826216"/>
              <a:gd name="connsiteY4-126" fmla="*/ 1315472 h 1327197"/>
              <a:gd name="connsiteX0-127" fmla="*/ 0 w 7826216"/>
              <a:gd name="connsiteY0-128" fmla="*/ 994938 h 1314128"/>
              <a:gd name="connsiteX1-129" fmla="*/ 1650430 w 7826216"/>
              <a:gd name="connsiteY1-130" fmla="*/ 685 h 1314128"/>
              <a:gd name="connsiteX2-131" fmla="*/ 3737105 w 7826216"/>
              <a:gd name="connsiteY2-132" fmla="*/ 1122625 h 1314128"/>
              <a:gd name="connsiteX3-133" fmla="*/ 5946991 w 7826216"/>
              <a:gd name="connsiteY3-134" fmla="*/ 66216 h 1314128"/>
              <a:gd name="connsiteX4-135" fmla="*/ 7826216 w 7826216"/>
              <a:gd name="connsiteY4-136" fmla="*/ 1301793 h 1314128"/>
              <a:gd name="connsiteX0-137" fmla="*/ 0 w 7826216"/>
              <a:gd name="connsiteY0-138" fmla="*/ 929125 h 1248315"/>
              <a:gd name="connsiteX1-139" fmla="*/ 1641902 w 7826216"/>
              <a:gd name="connsiteY1-140" fmla="*/ 30287 h 1248315"/>
              <a:gd name="connsiteX2-141" fmla="*/ 3737105 w 7826216"/>
              <a:gd name="connsiteY2-142" fmla="*/ 1056812 h 1248315"/>
              <a:gd name="connsiteX3-143" fmla="*/ 5946991 w 7826216"/>
              <a:gd name="connsiteY3-144" fmla="*/ 403 h 1248315"/>
              <a:gd name="connsiteX4-145" fmla="*/ 7826216 w 7826216"/>
              <a:gd name="connsiteY4-146" fmla="*/ 1235980 h 1248315"/>
              <a:gd name="connsiteX0-147" fmla="*/ 0 w 7826216"/>
              <a:gd name="connsiteY0-148" fmla="*/ 929125 h 1248315"/>
              <a:gd name="connsiteX1-149" fmla="*/ 1641902 w 7826216"/>
              <a:gd name="connsiteY1-150" fmla="*/ 30287 h 1248315"/>
              <a:gd name="connsiteX2-151" fmla="*/ 3941795 w 7826216"/>
              <a:gd name="connsiteY2-152" fmla="*/ 1088617 h 1248315"/>
              <a:gd name="connsiteX3-153" fmla="*/ 5946991 w 7826216"/>
              <a:gd name="connsiteY3-154" fmla="*/ 403 h 1248315"/>
              <a:gd name="connsiteX4-155" fmla="*/ 7826216 w 7826216"/>
              <a:gd name="connsiteY4-156" fmla="*/ 1235980 h 1248315"/>
              <a:gd name="connsiteX0-157" fmla="*/ 0 w 7698285"/>
              <a:gd name="connsiteY0-158" fmla="*/ 929138 h 1201018"/>
              <a:gd name="connsiteX1-159" fmla="*/ 1641902 w 7698285"/>
              <a:gd name="connsiteY1-160" fmla="*/ 30300 h 1201018"/>
              <a:gd name="connsiteX2-161" fmla="*/ 3941795 w 7698285"/>
              <a:gd name="connsiteY2-162" fmla="*/ 1088630 h 1201018"/>
              <a:gd name="connsiteX3-163" fmla="*/ 5946991 w 7698285"/>
              <a:gd name="connsiteY3-164" fmla="*/ 416 h 1201018"/>
              <a:gd name="connsiteX4-165" fmla="*/ 7698285 w 7698285"/>
              <a:gd name="connsiteY4-166" fmla="*/ 1188285 h 1201018"/>
              <a:gd name="connsiteX0-167" fmla="*/ 0 w 7698285"/>
              <a:gd name="connsiteY0-168" fmla="*/ 929194 h 1188341"/>
              <a:gd name="connsiteX1-169" fmla="*/ 1641902 w 7698285"/>
              <a:gd name="connsiteY1-170" fmla="*/ 30356 h 1188341"/>
              <a:gd name="connsiteX2-171" fmla="*/ 3941795 w 7698285"/>
              <a:gd name="connsiteY2-172" fmla="*/ 1088686 h 1188341"/>
              <a:gd name="connsiteX3-173" fmla="*/ 5946991 w 7698285"/>
              <a:gd name="connsiteY3-174" fmla="*/ 472 h 1188341"/>
              <a:gd name="connsiteX4-175" fmla="*/ 7698285 w 7698285"/>
              <a:gd name="connsiteY4-176" fmla="*/ 1188341 h 1188341"/>
              <a:gd name="connsiteX0-177" fmla="*/ 0 w 7766515"/>
              <a:gd name="connsiteY0-178" fmla="*/ 1064367 h 1188341"/>
              <a:gd name="connsiteX1-179" fmla="*/ 1710132 w 7766515"/>
              <a:gd name="connsiteY1-180" fmla="*/ 30356 h 1188341"/>
              <a:gd name="connsiteX2-181" fmla="*/ 4010025 w 7766515"/>
              <a:gd name="connsiteY2-182" fmla="*/ 1088686 h 1188341"/>
              <a:gd name="connsiteX3-183" fmla="*/ 6015221 w 7766515"/>
              <a:gd name="connsiteY3-184" fmla="*/ 472 h 1188341"/>
              <a:gd name="connsiteX4-185" fmla="*/ 7766515 w 7766515"/>
              <a:gd name="connsiteY4-186" fmla="*/ 1188341 h 1188341"/>
              <a:gd name="connsiteX0-187" fmla="*/ 0 w 7809158"/>
              <a:gd name="connsiteY0-188" fmla="*/ 682705 h 1188341"/>
              <a:gd name="connsiteX1-189" fmla="*/ 1752775 w 7809158"/>
              <a:gd name="connsiteY1-190" fmla="*/ 30356 h 1188341"/>
              <a:gd name="connsiteX2-191" fmla="*/ 4052668 w 7809158"/>
              <a:gd name="connsiteY2-192" fmla="*/ 1088686 h 1188341"/>
              <a:gd name="connsiteX3-193" fmla="*/ 6057864 w 7809158"/>
              <a:gd name="connsiteY3-194" fmla="*/ 472 h 1188341"/>
              <a:gd name="connsiteX4-195" fmla="*/ 7809158 w 7809158"/>
              <a:gd name="connsiteY4-196" fmla="*/ 1188341 h 1188341"/>
              <a:gd name="connsiteX0-197" fmla="*/ 0 w 7809158"/>
              <a:gd name="connsiteY0-198" fmla="*/ 682705 h 1188341"/>
              <a:gd name="connsiteX1-199" fmla="*/ 1752775 w 7809158"/>
              <a:gd name="connsiteY1-200" fmla="*/ 30356 h 1188341"/>
              <a:gd name="connsiteX2-201" fmla="*/ 4052668 w 7809158"/>
              <a:gd name="connsiteY2-202" fmla="*/ 1088686 h 1188341"/>
              <a:gd name="connsiteX3-203" fmla="*/ 6057864 w 7809158"/>
              <a:gd name="connsiteY3-204" fmla="*/ 472 h 1188341"/>
              <a:gd name="connsiteX4-205" fmla="*/ 7809158 w 7809158"/>
              <a:gd name="connsiteY4-206" fmla="*/ 1188341 h 1188341"/>
              <a:gd name="connsiteX0-207" fmla="*/ 0 w 7800630"/>
              <a:gd name="connsiteY0-208" fmla="*/ 1104124 h 1188341"/>
              <a:gd name="connsiteX1-209" fmla="*/ 1744247 w 7800630"/>
              <a:gd name="connsiteY1-210" fmla="*/ 30356 h 1188341"/>
              <a:gd name="connsiteX2-211" fmla="*/ 4044140 w 7800630"/>
              <a:gd name="connsiteY2-212" fmla="*/ 1088686 h 1188341"/>
              <a:gd name="connsiteX3-213" fmla="*/ 6049336 w 7800630"/>
              <a:gd name="connsiteY3-214" fmla="*/ 472 h 1188341"/>
              <a:gd name="connsiteX4-215" fmla="*/ 7800630 w 7800630"/>
              <a:gd name="connsiteY4-216" fmla="*/ 1188341 h 1188341"/>
              <a:gd name="connsiteX0-217" fmla="*/ 0 w 7800630"/>
              <a:gd name="connsiteY0-218" fmla="*/ 1120027 h 1188341"/>
              <a:gd name="connsiteX1-219" fmla="*/ 1744247 w 7800630"/>
              <a:gd name="connsiteY1-220" fmla="*/ 30356 h 1188341"/>
              <a:gd name="connsiteX2-221" fmla="*/ 4044140 w 7800630"/>
              <a:gd name="connsiteY2-222" fmla="*/ 1088686 h 1188341"/>
              <a:gd name="connsiteX3-223" fmla="*/ 6049336 w 7800630"/>
              <a:gd name="connsiteY3-224" fmla="*/ 472 h 1188341"/>
              <a:gd name="connsiteX4-225" fmla="*/ 7800630 w 7800630"/>
              <a:gd name="connsiteY4-226" fmla="*/ 1188341 h 1188341"/>
              <a:gd name="connsiteX0-227" fmla="*/ 0 w 7800630"/>
              <a:gd name="connsiteY0-228" fmla="*/ 1120027 h 1188341"/>
              <a:gd name="connsiteX1-229" fmla="*/ 1744247 w 7800630"/>
              <a:gd name="connsiteY1-230" fmla="*/ 30356 h 1188341"/>
              <a:gd name="connsiteX2-231" fmla="*/ 4044140 w 7800630"/>
              <a:gd name="connsiteY2-232" fmla="*/ 1088686 h 1188341"/>
              <a:gd name="connsiteX3-233" fmla="*/ 6049336 w 7800630"/>
              <a:gd name="connsiteY3-234" fmla="*/ 472 h 1188341"/>
              <a:gd name="connsiteX4-235" fmla="*/ 7800630 w 7800630"/>
              <a:gd name="connsiteY4-236" fmla="*/ 1188341 h 1188341"/>
              <a:gd name="connsiteX0-237" fmla="*/ 0 w 7851801"/>
              <a:gd name="connsiteY0-238" fmla="*/ 1120082 h 1120082"/>
              <a:gd name="connsiteX1-239" fmla="*/ 1744247 w 7851801"/>
              <a:gd name="connsiteY1-240" fmla="*/ 30411 h 1120082"/>
              <a:gd name="connsiteX2-241" fmla="*/ 4044140 w 7851801"/>
              <a:gd name="connsiteY2-242" fmla="*/ 1088741 h 1120082"/>
              <a:gd name="connsiteX3-243" fmla="*/ 6049336 w 7851801"/>
              <a:gd name="connsiteY3-244" fmla="*/ 527 h 1120082"/>
              <a:gd name="connsiteX4-245" fmla="*/ 7851801 w 7851801"/>
              <a:gd name="connsiteY4-246" fmla="*/ 1061175 h 1120082"/>
              <a:gd name="connsiteX0-247" fmla="*/ 0 w 7851801"/>
              <a:gd name="connsiteY0-248" fmla="*/ 1120082 h 1120082"/>
              <a:gd name="connsiteX1-249" fmla="*/ 1744247 w 7851801"/>
              <a:gd name="connsiteY1-250" fmla="*/ 30411 h 1120082"/>
              <a:gd name="connsiteX2-251" fmla="*/ 4044140 w 7851801"/>
              <a:gd name="connsiteY2-252" fmla="*/ 1088741 h 1120082"/>
              <a:gd name="connsiteX3-253" fmla="*/ 6049336 w 7851801"/>
              <a:gd name="connsiteY3-254" fmla="*/ 527 h 1120082"/>
              <a:gd name="connsiteX4-255" fmla="*/ 7851801 w 7851801"/>
              <a:gd name="connsiteY4-256" fmla="*/ 1061175 h 1120082"/>
              <a:gd name="connsiteX0-257" fmla="*/ 0 w 7851801"/>
              <a:gd name="connsiteY0-258" fmla="*/ 1120082 h 1120082"/>
              <a:gd name="connsiteX1-259" fmla="*/ 1744247 w 7851801"/>
              <a:gd name="connsiteY1-260" fmla="*/ 30411 h 1120082"/>
              <a:gd name="connsiteX2-261" fmla="*/ 4044140 w 7851801"/>
              <a:gd name="connsiteY2-262" fmla="*/ 1088741 h 1120082"/>
              <a:gd name="connsiteX3-263" fmla="*/ 6049336 w 7851801"/>
              <a:gd name="connsiteY3-264" fmla="*/ 527 h 1120082"/>
              <a:gd name="connsiteX4-265" fmla="*/ 7851801 w 7851801"/>
              <a:gd name="connsiteY4-266" fmla="*/ 1061175 h 1120082"/>
              <a:gd name="connsiteX0-267" fmla="*/ 0 w 7851801"/>
              <a:gd name="connsiteY0-268" fmla="*/ 1119555 h 1119555"/>
              <a:gd name="connsiteX1-269" fmla="*/ 1744247 w 7851801"/>
              <a:gd name="connsiteY1-270" fmla="*/ 29884 h 1119555"/>
              <a:gd name="connsiteX2-271" fmla="*/ 4044140 w 7851801"/>
              <a:gd name="connsiteY2-272" fmla="*/ 1088214 h 1119555"/>
              <a:gd name="connsiteX3-273" fmla="*/ 6049336 w 7851801"/>
              <a:gd name="connsiteY3-274" fmla="*/ 0 h 1119555"/>
              <a:gd name="connsiteX4-275" fmla="*/ 7851801 w 7851801"/>
              <a:gd name="connsiteY4-276" fmla="*/ 1060648 h 1119555"/>
              <a:gd name="connsiteX0-277" fmla="*/ 0 w 7851801"/>
              <a:gd name="connsiteY0-278" fmla="*/ 1119555 h 1119555"/>
              <a:gd name="connsiteX1-279" fmla="*/ 1744247 w 7851801"/>
              <a:gd name="connsiteY1-280" fmla="*/ 29884 h 1119555"/>
              <a:gd name="connsiteX2-281" fmla="*/ 4044140 w 7851801"/>
              <a:gd name="connsiteY2-282" fmla="*/ 1088214 h 1119555"/>
              <a:gd name="connsiteX3-283" fmla="*/ 6049336 w 7851801"/>
              <a:gd name="connsiteY3-284" fmla="*/ 0 h 1119555"/>
              <a:gd name="connsiteX4-285" fmla="*/ 7851801 w 7851801"/>
              <a:gd name="connsiteY4-286" fmla="*/ 1060648 h 1119555"/>
              <a:gd name="connsiteX0-287" fmla="*/ 0 w 7851801"/>
              <a:gd name="connsiteY0-288" fmla="*/ 1119555 h 1119555"/>
              <a:gd name="connsiteX1-289" fmla="*/ 2349784 w 7851801"/>
              <a:gd name="connsiteY1-290" fmla="*/ 13981 h 1119555"/>
              <a:gd name="connsiteX2-291" fmla="*/ 4044140 w 7851801"/>
              <a:gd name="connsiteY2-292" fmla="*/ 1088214 h 1119555"/>
              <a:gd name="connsiteX3-293" fmla="*/ 6049336 w 7851801"/>
              <a:gd name="connsiteY3-294" fmla="*/ 0 h 1119555"/>
              <a:gd name="connsiteX4-295" fmla="*/ 7851801 w 7851801"/>
              <a:gd name="connsiteY4-296" fmla="*/ 1060648 h 1119555"/>
              <a:gd name="connsiteX0-297" fmla="*/ 0 w 7118332"/>
              <a:gd name="connsiteY0-298" fmla="*/ 1079799 h 1088237"/>
              <a:gd name="connsiteX1-299" fmla="*/ 1616315 w 7118332"/>
              <a:gd name="connsiteY1-300" fmla="*/ 13981 h 1088237"/>
              <a:gd name="connsiteX2-301" fmla="*/ 3310671 w 7118332"/>
              <a:gd name="connsiteY2-302" fmla="*/ 1088214 h 1088237"/>
              <a:gd name="connsiteX3-303" fmla="*/ 5315867 w 7118332"/>
              <a:gd name="connsiteY3-304" fmla="*/ 0 h 1088237"/>
              <a:gd name="connsiteX4-305" fmla="*/ 7118332 w 7118332"/>
              <a:gd name="connsiteY4-306" fmla="*/ 1060648 h 1088237"/>
              <a:gd name="connsiteX0-307" fmla="*/ 0 w 7118332"/>
              <a:gd name="connsiteY0-308" fmla="*/ 1079799 h 1088237"/>
              <a:gd name="connsiteX1-309" fmla="*/ 1616315 w 7118332"/>
              <a:gd name="connsiteY1-310" fmla="*/ 13981 h 1088237"/>
              <a:gd name="connsiteX2-311" fmla="*/ 3310671 w 7118332"/>
              <a:gd name="connsiteY2-312" fmla="*/ 1088214 h 1088237"/>
              <a:gd name="connsiteX3-313" fmla="*/ 5315867 w 7118332"/>
              <a:gd name="connsiteY3-314" fmla="*/ 0 h 1088237"/>
              <a:gd name="connsiteX4-315" fmla="*/ 7118332 w 7118332"/>
              <a:gd name="connsiteY4-316" fmla="*/ 1060648 h 1088237"/>
              <a:gd name="connsiteX0-317" fmla="*/ 0 w 7118332"/>
              <a:gd name="connsiteY0-318" fmla="*/ 1065820 h 1074258"/>
              <a:gd name="connsiteX1-319" fmla="*/ 1616315 w 7118332"/>
              <a:gd name="connsiteY1-320" fmla="*/ 2 h 1074258"/>
              <a:gd name="connsiteX2-321" fmla="*/ 3310671 w 7118332"/>
              <a:gd name="connsiteY2-322" fmla="*/ 1074235 h 1074258"/>
              <a:gd name="connsiteX3-323" fmla="*/ 4974720 w 7118332"/>
              <a:gd name="connsiteY3-324" fmla="*/ 1924 h 1074258"/>
              <a:gd name="connsiteX4-325" fmla="*/ 7118332 w 7118332"/>
              <a:gd name="connsiteY4-326" fmla="*/ 1046669 h 1074258"/>
              <a:gd name="connsiteX0-327" fmla="*/ 0 w 6623667"/>
              <a:gd name="connsiteY0-328" fmla="*/ 1065820 h 1074258"/>
              <a:gd name="connsiteX1-329" fmla="*/ 1616315 w 6623667"/>
              <a:gd name="connsiteY1-330" fmla="*/ 2 h 1074258"/>
              <a:gd name="connsiteX2-331" fmla="*/ 3310671 w 6623667"/>
              <a:gd name="connsiteY2-332" fmla="*/ 1074235 h 1074258"/>
              <a:gd name="connsiteX3-333" fmla="*/ 4974720 w 6623667"/>
              <a:gd name="connsiteY3-334" fmla="*/ 1924 h 1074258"/>
              <a:gd name="connsiteX4-335" fmla="*/ 6623667 w 6623667"/>
              <a:gd name="connsiteY4-336" fmla="*/ 1038718 h 1074258"/>
              <a:gd name="connsiteX0-337" fmla="*/ 0 w 6478679"/>
              <a:gd name="connsiteY0-338" fmla="*/ 1065820 h 1074258"/>
              <a:gd name="connsiteX1-339" fmla="*/ 1616315 w 6478679"/>
              <a:gd name="connsiteY1-340" fmla="*/ 2 h 1074258"/>
              <a:gd name="connsiteX2-341" fmla="*/ 3310671 w 6478679"/>
              <a:gd name="connsiteY2-342" fmla="*/ 1074235 h 1074258"/>
              <a:gd name="connsiteX3-343" fmla="*/ 4974720 w 6478679"/>
              <a:gd name="connsiteY3-344" fmla="*/ 1924 h 1074258"/>
              <a:gd name="connsiteX4-345" fmla="*/ 6478679 w 6478679"/>
              <a:gd name="connsiteY4-346" fmla="*/ 1070523 h 1074258"/>
              <a:gd name="connsiteX0-347" fmla="*/ 0 w 6700425"/>
              <a:gd name="connsiteY0-348" fmla="*/ 1065820 h 1074258"/>
              <a:gd name="connsiteX1-349" fmla="*/ 1616315 w 6700425"/>
              <a:gd name="connsiteY1-350" fmla="*/ 2 h 1074258"/>
              <a:gd name="connsiteX2-351" fmla="*/ 3310671 w 6700425"/>
              <a:gd name="connsiteY2-352" fmla="*/ 1074235 h 1074258"/>
              <a:gd name="connsiteX3-353" fmla="*/ 4974720 w 6700425"/>
              <a:gd name="connsiteY3-354" fmla="*/ 1924 h 1074258"/>
              <a:gd name="connsiteX4-355" fmla="*/ 6700425 w 6700425"/>
              <a:gd name="connsiteY4-356" fmla="*/ 1038717 h 1074258"/>
              <a:gd name="connsiteX0-357" fmla="*/ 0 w 6700425"/>
              <a:gd name="connsiteY0-358" fmla="*/ 1127507 h 1135945"/>
              <a:gd name="connsiteX1-359" fmla="*/ 1616315 w 6700425"/>
              <a:gd name="connsiteY1-360" fmla="*/ 61689 h 1135945"/>
              <a:gd name="connsiteX2-361" fmla="*/ 3310671 w 6700425"/>
              <a:gd name="connsiteY2-362" fmla="*/ 1135922 h 1135945"/>
              <a:gd name="connsiteX3-363" fmla="*/ 5034421 w 6700425"/>
              <a:gd name="connsiteY3-364" fmla="*/ 0 h 1135945"/>
              <a:gd name="connsiteX4-365" fmla="*/ 6700425 w 6700425"/>
              <a:gd name="connsiteY4-366" fmla="*/ 1100404 h 1135945"/>
              <a:gd name="connsiteX0-367" fmla="*/ 0 w 6700425"/>
              <a:gd name="connsiteY0-368" fmla="*/ 1127507 h 1135945"/>
              <a:gd name="connsiteX1-369" fmla="*/ 1616315 w 6700425"/>
              <a:gd name="connsiteY1-370" fmla="*/ 61689 h 1135945"/>
              <a:gd name="connsiteX2-371" fmla="*/ 3310671 w 6700425"/>
              <a:gd name="connsiteY2-372" fmla="*/ 1135922 h 1135945"/>
              <a:gd name="connsiteX3-373" fmla="*/ 5034421 w 6700425"/>
              <a:gd name="connsiteY3-374" fmla="*/ 0 h 1135945"/>
              <a:gd name="connsiteX4-375" fmla="*/ 6700425 w 6700425"/>
              <a:gd name="connsiteY4-376" fmla="*/ 1100404 h 1135945"/>
              <a:gd name="connsiteX0-377" fmla="*/ 0 w 6700425"/>
              <a:gd name="connsiteY0-378" fmla="*/ 1127507 h 1135945"/>
              <a:gd name="connsiteX1-379" fmla="*/ 1616315 w 6700425"/>
              <a:gd name="connsiteY1-380" fmla="*/ 61689 h 1135945"/>
              <a:gd name="connsiteX2-381" fmla="*/ 3310671 w 6700425"/>
              <a:gd name="connsiteY2-382" fmla="*/ 1135922 h 1135945"/>
              <a:gd name="connsiteX3-383" fmla="*/ 5034421 w 6700425"/>
              <a:gd name="connsiteY3-384" fmla="*/ 0 h 1135945"/>
              <a:gd name="connsiteX4-385" fmla="*/ 6700425 w 6700425"/>
              <a:gd name="connsiteY4-386" fmla="*/ 1100404 h 1135945"/>
              <a:gd name="connsiteX0-387" fmla="*/ 0 w 6700425"/>
              <a:gd name="connsiteY0-388" fmla="*/ 1127507 h 1135945"/>
              <a:gd name="connsiteX1-389" fmla="*/ 1616315 w 6700425"/>
              <a:gd name="connsiteY1-390" fmla="*/ 61689 h 1135945"/>
              <a:gd name="connsiteX2-391" fmla="*/ 3310671 w 6700425"/>
              <a:gd name="connsiteY2-392" fmla="*/ 1135922 h 1135945"/>
              <a:gd name="connsiteX3-393" fmla="*/ 5034421 w 6700425"/>
              <a:gd name="connsiteY3-394" fmla="*/ 0 h 1135945"/>
              <a:gd name="connsiteX4-395" fmla="*/ 6700425 w 6700425"/>
              <a:gd name="connsiteY4-396" fmla="*/ 1100404 h 1135945"/>
              <a:gd name="connsiteX0-397" fmla="*/ 0 w 6700425"/>
              <a:gd name="connsiteY0-398" fmla="*/ 1127507 h 1135922"/>
              <a:gd name="connsiteX1-399" fmla="*/ 1616315 w 6700425"/>
              <a:gd name="connsiteY1-400" fmla="*/ 61689 h 1135922"/>
              <a:gd name="connsiteX2-401" fmla="*/ 3310671 w 6700425"/>
              <a:gd name="connsiteY2-402" fmla="*/ 1135922 h 1135922"/>
              <a:gd name="connsiteX3-403" fmla="*/ 5034421 w 6700425"/>
              <a:gd name="connsiteY3-404" fmla="*/ 0 h 1135922"/>
              <a:gd name="connsiteX4-405" fmla="*/ 6700425 w 6700425"/>
              <a:gd name="connsiteY4-406" fmla="*/ 1100404 h 1135922"/>
              <a:gd name="connsiteX0-407" fmla="*/ 0 w 6700425"/>
              <a:gd name="connsiteY0-408" fmla="*/ 1127509 h 1135924"/>
              <a:gd name="connsiteX1-409" fmla="*/ 1616315 w 6700425"/>
              <a:gd name="connsiteY1-410" fmla="*/ 61691 h 1135924"/>
              <a:gd name="connsiteX2-411" fmla="*/ 3310671 w 6700425"/>
              <a:gd name="connsiteY2-412" fmla="*/ 1135924 h 1135924"/>
              <a:gd name="connsiteX3-413" fmla="*/ 5034421 w 6700425"/>
              <a:gd name="connsiteY3-414" fmla="*/ 2 h 1135924"/>
              <a:gd name="connsiteX4-415" fmla="*/ 6700425 w 6700425"/>
              <a:gd name="connsiteY4-416" fmla="*/ 1100406 h 1135924"/>
              <a:gd name="connsiteX0-417" fmla="*/ 0 w 6700425"/>
              <a:gd name="connsiteY0-418" fmla="*/ 1127509 h 1135924"/>
              <a:gd name="connsiteX1-419" fmla="*/ 1616315 w 6700425"/>
              <a:gd name="connsiteY1-420" fmla="*/ 61691 h 1135924"/>
              <a:gd name="connsiteX2-421" fmla="*/ 3310671 w 6700425"/>
              <a:gd name="connsiteY2-422" fmla="*/ 1135924 h 1135924"/>
              <a:gd name="connsiteX3-423" fmla="*/ 5034421 w 6700425"/>
              <a:gd name="connsiteY3-424" fmla="*/ 2 h 1135924"/>
              <a:gd name="connsiteX4-425" fmla="*/ 6700425 w 6700425"/>
              <a:gd name="connsiteY4-426" fmla="*/ 1100406 h 1135924"/>
              <a:gd name="connsiteX0-427" fmla="*/ 0 w 6700425"/>
              <a:gd name="connsiteY0-428" fmla="*/ 1127509 h 1135924"/>
              <a:gd name="connsiteX1-429" fmla="*/ 1616315 w 6700425"/>
              <a:gd name="connsiteY1-430" fmla="*/ 61691 h 1135924"/>
              <a:gd name="connsiteX2-431" fmla="*/ 3310671 w 6700425"/>
              <a:gd name="connsiteY2-432" fmla="*/ 1135924 h 1135924"/>
              <a:gd name="connsiteX3-433" fmla="*/ 5034421 w 6700425"/>
              <a:gd name="connsiteY3-434" fmla="*/ 2 h 1135924"/>
              <a:gd name="connsiteX4-435" fmla="*/ 6700425 w 6700425"/>
              <a:gd name="connsiteY4-436" fmla="*/ 1072905 h 1135924"/>
              <a:gd name="connsiteX0-437" fmla="*/ 0 w 6715173"/>
              <a:gd name="connsiteY0-438" fmla="*/ 1127509 h 1135924"/>
              <a:gd name="connsiteX1-439" fmla="*/ 1616315 w 6715173"/>
              <a:gd name="connsiteY1-440" fmla="*/ 61691 h 1135924"/>
              <a:gd name="connsiteX2-441" fmla="*/ 3310671 w 6715173"/>
              <a:gd name="connsiteY2-442" fmla="*/ 1135924 h 1135924"/>
              <a:gd name="connsiteX3-443" fmla="*/ 5034421 w 6715173"/>
              <a:gd name="connsiteY3-444" fmla="*/ 2 h 1135924"/>
              <a:gd name="connsiteX4-445" fmla="*/ 6715173 w 6715173"/>
              <a:gd name="connsiteY4-446" fmla="*/ 1059155 h 1135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25" y="connsiteY4-26"/>
              </a:cxn>
            </a:cxnLst>
            <a:rect l="l" t="t" r="r" b="b"/>
            <a:pathLst>
              <a:path w="6715173" h="1135924">
                <a:moveTo>
                  <a:pt x="0" y="1127509"/>
                </a:moveTo>
                <a:cubicBezTo>
                  <a:pt x="507007" y="1133134"/>
                  <a:pt x="1064537" y="60289"/>
                  <a:pt x="1616315" y="61691"/>
                </a:cubicBezTo>
                <a:cubicBezTo>
                  <a:pt x="2168093" y="63093"/>
                  <a:pt x="2778719" y="1127987"/>
                  <a:pt x="3310671" y="1135924"/>
                </a:cubicBezTo>
                <a:cubicBezTo>
                  <a:pt x="3866607" y="1117437"/>
                  <a:pt x="4488155" y="10816"/>
                  <a:pt x="5034421" y="2"/>
                </a:cubicBezTo>
                <a:cubicBezTo>
                  <a:pt x="5562285" y="-1785"/>
                  <a:pt x="6713956" y="1071307"/>
                  <a:pt x="6715173" y="1059155"/>
                </a:cubicBezTo>
              </a:path>
            </a:pathLst>
          </a:custGeom>
          <a:ln w="762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/>
          </a:p>
        </p:txBody>
      </p:sp>
      <p:sp>
        <p:nvSpPr>
          <p:cNvPr id="7" name="TextBox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05280" y="3279033"/>
            <a:ext cx="2388509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lvl="0" algn="l">
              <a:buClrTx/>
              <a:buSzTx/>
              <a:buFontTx/>
            </a:pPr>
            <a:r>
              <a:rPr lang="zh-CN" altLang="en-US" sz="16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2024年，上海一小伙患糖尿病仍网吧</a:t>
            </a:r>
            <a:r>
              <a:rPr lang="zh-CN" altLang="en-US" sz="2000" b="1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连玩三天两夜</a:t>
            </a:r>
            <a:r>
              <a:rPr lang="zh-CN" altLang="en-US" sz="16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，喝可乐吃高糖零食，</a:t>
            </a:r>
            <a:r>
              <a:rPr lang="zh-CN" altLang="en-US" sz="2000" b="1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猝死</a:t>
            </a:r>
            <a:r>
              <a:rPr lang="zh-CN" altLang="en-US" sz="16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600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93465" y="4297045"/>
            <a:ext cx="269240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marL="0" lvl="0" algn="l">
              <a:buClrTx/>
              <a:buSzTx/>
              <a:buFontTx/>
            </a:pPr>
            <a:r>
              <a:rPr lang="zh-CN" altLang="en-US" sz="16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2010年，韩国一对夫妇沉迷网游，网吧</a:t>
            </a:r>
            <a:r>
              <a:rPr lang="zh-CN" altLang="en-US" sz="2000" b="1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养虚拟女儿</a:t>
            </a:r>
            <a:r>
              <a:rPr lang="zh-CN" altLang="en-US" sz="16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，仅喂亲生三月大女儿一次奶，女婴因</a:t>
            </a:r>
            <a:r>
              <a:rPr lang="zh-CN" altLang="en-US" sz="2000" b="1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营养不良死亡</a:t>
            </a:r>
            <a:r>
              <a:rPr lang="zh-CN" altLang="en-US" sz="1600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600" dirty="0">
              <a:solidFill>
                <a:schemeClr val="accen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4" name="组合 13"/>
          <p:cNvGrpSpPr/>
          <p:nvPr>
            <p:custDataLst>
              <p:tags r:id="rId4"/>
            </p:custDataLst>
          </p:nvPr>
        </p:nvGrpSpPr>
        <p:grpSpPr>
          <a:xfrm>
            <a:off x="888173" y="4855140"/>
            <a:ext cx="1181594" cy="1181594"/>
            <a:chOff x="1325688" y="3604190"/>
            <a:chExt cx="1181594" cy="1181594"/>
          </a:xfrm>
        </p:grpSpPr>
        <p:sp>
          <p:nvSpPr>
            <p:cNvPr id="15" name="圆角矩形 14"/>
            <p:cNvSpPr/>
            <p:nvPr>
              <p:custDataLst>
                <p:tags r:id="rId5"/>
              </p:custDataLst>
            </p:nvPr>
          </p:nvSpPr>
          <p:spPr>
            <a:xfrm rot="18926425">
              <a:off x="1325688" y="3604190"/>
              <a:ext cx="1181594" cy="1181594"/>
            </a:xfrm>
            <a:prstGeom prst="roundRect">
              <a:avLst/>
            </a:prstGeom>
            <a:gradFill flip="none" rotWithShape="1">
              <a:gsLst>
                <a:gs pos="0">
                  <a:srgbClr val="C9CBC8"/>
                </a:gs>
                <a:gs pos="100000">
                  <a:srgbClr val="FCFCFC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rgbClr val="FCFDFD"/>
                  </a:gs>
                  <a:gs pos="100000">
                    <a:srgbClr val="CFD4D0"/>
                  </a:gs>
                </a:gsLst>
                <a:lin ang="8100000" scaled="1"/>
                <a:tileRect/>
              </a:gradFill>
            </a:ln>
            <a:effectLst>
              <a:outerShdw blurRad="342900" dist="1524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6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TextBox 27"/>
            <p:cNvSpPr txBox="1"/>
            <p:nvPr>
              <p:custDataLst>
                <p:tags r:id="rId6"/>
              </p:custDataLst>
            </p:nvPr>
          </p:nvSpPr>
          <p:spPr>
            <a:xfrm>
              <a:off x="1611063" y="3764287"/>
              <a:ext cx="606255" cy="913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5335" b="1" dirty="0" smtClean="0">
                  <a:latin typeface="微软雅黑" panose="020B0503020204020204" charset="-122"/>
                  <a:ea typeface="造字工房劲黑（非商用）常规体" pitchFamily="50" charset="-122"/>
                </a:rPr>
                <a:t>1</a:t>
              </a:r>
              <a:endParaRPr lang="zh-CN" altLang="en-US" sz="5335" b="1" dirty="0">
                <a:latin typeface="微软雅黑" panose="020B050302020402020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7"/>
            </p:custDataLst>
          </p:nvPr>
        </p:nvGrpSpPr>
        <p:grpSpPr>
          <a:xfrm>
            <a:off x="3628336" y="2681329"/>
            <a:ext cx="1181594" cy="1181594"/>
            <a:chOff x="1325688" y="3604190"/>
            <a:chExt cx="1181594" cy="1181594"/>
          </a:xfrm>
        </p:grpSpPr>
        <p:sp>
          <p:nvSpPr>
            <p:cNvPr id="19" name="圆角矩形 18"/>
            <p:cNvSpPr/>
            <p:nvPr>
              <p:custDataLst>
                <p:tags r:id="rId8"/>
              </p:custDataLst>
            </p:nvPr>
          </p:nvSpPr>
          <p:spPr>
            <a:xfrm rot="18926425">
              <a:off x="1325688" y="3604190"/>
              <a:ext cx="1181594" cy="1181594"/>
            </a:xfrm>
            <a:prstGeom prst="roundRect">
              <a:avLst/>
            </a:prstGeom>
            <a:gradFill flip="none" rotWithShape="1">
              <a:gsLst>
                <a:gs pos="0">
                  <a:srgbClr val="C9CBC8"/>
                </a:gs>
                <a:gs pos="100000">
                  <a:srgbClr val="FCFCFC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rgbClr val="FCFDFD"/>
                  </a:gs>
                  <a:gs pos="100000">
                    <a:srgbClr val="CFD4D0"/>
                  </a:gs>
                </a:gsLst>
                <a:lin ang="8100000" scaled="1"/>
                <a:tileRect/>
              </a:gradFill>
            </a:ln>
            <a:effectLst>
              <a:outerShdw blurRad="342900" dist="152400" dir="8100000" algn="tr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6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TextBox 27"/>
            <p:cNvSpPr txBox="1"/>
            <p:nvPr>
              <p:custDataLst>
                <p:tags r:id="rId9"/>
              </p:custDataLst>
            </p:nvPr>
          </p:nvSpPr>
          <p:spPr>
            <a:xfrm>
              <a:off x="1611063" y="3764287"/>
              <a:ext cx="606255" cy="913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5335" b="1" dirty="0" smtClean="0">
                  <a:latin typeface="微软雅黑" panose="020B0503020204020204" charset="-122"/>
                  <a:ea typeface="造字工房劲黑（非商用）常规体" pitchFamily="50" charset="-122"/>
                </a:rPr>
                <a:t>2</a:t>
              </a:r>
              <a:endParaRPr lang="zh-CN" altLang="en-US" sz="5335" b="1" dirty="0">
                <a:latin typeface="微软雅黑" panose="020B0503020204020204" charset="-122"/>
                <a:ea typeface="造字工房劲黑（非商用）常规体" pitchFamily="50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653790" y="127635"/>
            <a:ext cx="8436610" cy="537210"/>
            <a:chOff x="5754" y="201"/>
            <a:chExt cx="13286" cy="846"/>
          </a:xfrm>
        </p:grpSpPr>
        <p:sp>
          <p:nvSpPr>
            <p:cNvPr id="22" name="圆角矩形 21"/>
            <p:cNvSpPr/>
            <p:nvPr/>
          </p:nvSpPr>
          <p:spPr>
            <a:xfrm>
              <a:off x="5754" y="201"/>
              <a:ext cx="2171" cy="847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ym typeface="+mn-ea"/>
                </a:rPr>
                <a:t>项目背景</a:t>
              </a:r>
              <a:endParaRPr lang="zh-CN" altLang="en-US" b="1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8480" y="201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项目创新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11206" y="201"/>
              <a:ext cx="3659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团队任务分配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15420" y="201"/>
              <a:ext cx="3620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预期价值与未来展望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</p:grpSp>
      <p:sp>
        <p:nvSpPr>
          <p:cNvPr id="26" name="文本框 25"/>
          <p:cNvSpPr txBox="1"/>
          <p:nvPr>
            <p:custDataLst>
              <p:tags r:id="rId10"/>
            </p:custDataLst>
          </p:nvPr>
        </p:nvSpPr>
        <p:spPr>
          <a:xfrm>
            <a:off x="8154035" y="1065530"/>
            <a:ext cx="3250565" cy="1027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这些案例既显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沉溺之害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亦暗示其存在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认知偏差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灯片编号占位符 2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  <p:sp>
        <p:nvSpPr>
          <p:cNvPr id="31" name="椭圆 30"/>
          <p:cNvSpPr>
            <a:spLocks noChangeAspect="1"/>
          </p:cNvSpPr>
          <p:nvPr/>
        </p:nvSpPr>
        <p:spPr>
          <a:xfrm>
            <a:off x="405130" y="237490"/>
            <a:ext cx="2794635" cy="2794635"/>
          </a:xfrm>
          <a:prstGeom prst="ellipse">
            <a:avLst/>
          </a:prstGeom>
          <a:blipFill rotWithShape="1"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>
            <a:spLocks noChangeAspect="1"/>
          </p:cNvSpPr>
          <p:nvPr/>
        </p:nvSpPr>
        <p:spPr>
          <a:xfrm>
            <a:off x="6847840" y="2584450"/>
            <a:ext cx="4624705" cy="4624705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6" name="图片 35" descr="图片20"/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190" y="0"/>
            <a:ext cx="2424430" cy="89154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7" grpId="0"/>
      <p:bldP spid="8" grpId="0"/>
      <p:bldP spid="26" grpId="0"/>
      <p:bldP spid="26" grpId="1"/>
      <p:bldP spid="31" grpId="0" bldLvl="0" animBg="1"/>
      <p:bldP spid="31" grpId="1" animBg="1"/>
      <p:bldP spid="32" grpId="0" bldLvl="0" animBg="1"/>
      <p:bldP spid="32" grpId="1" animBg="1"/>
      <p:bldP spid="16" grpId="0" bldLvl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083945" y="1103630"/>
            <a:ext cx="10024110" cy="10464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111000"/>
              </a:lnSpc>
              <a:buClrTx/>
              <a:buSzTx/>
              <a:buFont typeface="Arial" panose="020B0604020202020204" pitchFamily="34" charset="0"/>
            </a:pPr>
            <a:r>
              <a:rPr lang="zh-CN" altLang="en-US" sz="2800" b="1">
                <a:solidFill>
                  <a:srgbClr val="25776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在清楚电子娱乐产品沉迷带来的危害后，我们可以将目光转向各厂家，了解他们具体是怎样开展防沉迷工作的。</a:t>
            </a:r>
            <a:endParaRPr lang="zh-CN" altLang="en-US" sz="2800" b="1">
              <a:solidFill>
                <a:srgbClr val="25776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653790" y="127635"/>
            <a:ext cx="8436610" cy="537210"/>
            <a:chOff x="5754" y="201"/>
            <a:chExt cx="13286" cy="846"/>
          </a:xfrm>
        </p:grpSpPr>
        <p:sp>
          <p:nvSpPr>
            <p:cNvPr id="16" name="圆角矩形 15"/>
            <p:cNvSpPr/>
            <p:nvPr/>
          </p:nvSpPr>
          <p:spPr>
            <a:xfrm>
              <a:off x="5754" y="201"/>
              <a:ext cx="2171" cy="847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ym typeface="+mn-ea"/>
                </a:rPr>
                <a:t>项目背景</a:t>
              </a:r>
              <a:endParaRPr lang="zh-CN" altLang="en-US" b="1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8480" y="201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项目创新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1206" y="201"/>
              <a:ext cx="3659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团队任务分配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5420" y="201"/>
              <a:ext cx="3620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预期价值与未来展望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249045" y="2639695"/>
            <a:ext cx="6798310" cy="3387090"/>
            <a:chOff x="5134" y="0"/>
            <a:chExt cx="10706" cy="5334"/>
          </a:xfrm>
        </p:grpSpPr>
        <p:sp>
          <p:nvSpPr>
            <p:cNvPr id="23" name="圆角矩形 22"/>
            <p:cNvSpPr/>
            <p:nvPr/>
          </p:nvSpPr>
          <p:spPr>
            <a:xfrm>
              <a:off x="5226" y="277"/>
              <a:ext cx="10508" cy="4780"/>
            </a:xfrm>
            <a:prstGeom prst="roundRect">
              <a:avLst/>
            </a:prstGeom>
            <a:solidFill>
              <a:schemeClr val="tx1">
                <a:lumMod val="85000"/>
                <a:lumOff val="1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4" name="图片 23" descr="手机样机_(5)_爱给网_aigei_com"/>
            <p:cNvPicPr/>
            <p:nvPr/>
          </p:nvPicPr>
          <p:blipFill>
            <a:blip r:embed="rId1"/>
            <a:stretch>
              <a:fillRect/>
            </a:stretch>
          </p:blipFill>
          <p:spPr>
            <a:xfrm rot="16200000">
              <a:off x="7820" y="-2686"/>
              <a:ext cx="5334" cy="10707"/>
            </a:xfrm>
            <a:prstGeom prst="rect">
              <a:avLst/>
            </a:prstGeom>
          </p:spPr>
        </p:pic>
        <p:pic>
          <p:nvPicPr>
            <p:cNvPr id="25" name="图片 2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260" y="853"/>
              <a:ext cx="6455" cy="3536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8480425" y="3161030"/>
            <a:ext cx="3022600" cy="969010"/>
            <a:chOff x="13355" y="4978"/>
            <a:chExt cx="4760" cy="1526"/>
          </a:xfrm>
        </p:grpSpPr>
        <p:sp>
          <p:nvSpPr>
            <p:cNvPr id="27" name="剪去对角的矩形 26"/>
            <p:cNvSpPr/>
            <p:nvPr/>
          </p:nvSpPr>
          <p:spPr>
            <a:xfrm>
              <a:off x="13355" y="4978"/>
              <a:ext cx="4760" cy="1527"/>
            </a:xfrm>
            <a:prstGeom prst="snip2Diag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422" y="5293"/>
              <a:ext cx="2627" cy="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11000"/>
                </a:lnSpc>
                <a:buClrTx/>
                <a:buSzTx/>
                <a:buFont typeface="Arial" panose="020B0604020202020204" pitchFamily="34" charset="0"/>
              </a:pP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强制限时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  <p:sp>
        <p:nvSpPr>
          <p:cNvPr id="30" name="椭圆 29"/>
          <p:cNvSpPr>
            <a:spLocks noChangeAspect="1"/>
          </p:cNvSpPr>
          <p:nvPr/>
        </p:nvSpPr>
        <p:spPr>
          <a:xfrm>
            <a:off x="4536440" y="2150110"/>
            <a:ext cx="2794635" cy="2794635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4646930" y="3011805"/>
            <a:ext cx="2468880" cy="857885"/>
          </a:xfrm>
          <a:prstGeom prst="round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8480425" y="4734560"/>
            <a:ext cx="3022600" cy="969010"/>
            <a:chOff x="13355" y="7456"/>
            <a:chExt cx="4760" cy="1526"/>
          </a:xfrm>
        </p:grpSpPr>
        <p:sp>
          <p:nvSpPr>
            <p:cNvPr id="33" name="剪去对角的矩形 32"/>
            <p:cNvSpPr/>
            <p:nvPr/>
          </p:nvSpPr>
          <p:spPr>
            <a:xfrm>
              <a:off x="13355" y="7456"/>
              <a:ext cx="4760" cy="1527"/>
            </a:xfrm>
            <a:prstGeom prst="snip2Diag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4132" y="7787"/>
              <a:ext cx="3454" cy="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11000"/>
                </a:lnSpc>
                <a:buClrTx/>
                <a:buSzTx/>
                <a:buFont typeface="Arial" panose="020B0604020202020204" pitchFamily="34" charset="0"/>
              </a:pPr>
              <a:r>
                <a:rPr lang="zh-CN" altLang="en-US" sz="2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治标不治本</a:t>
              </a:r>
              <a:endPara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3" name="图片 2" descr="图片20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190" y="127635"/>
            <a:ext cx="1664257" cy="61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0" grpId="1" animBg="1"/>
      <p:bldP spid="31" grpId="0" bldLvl="0" animBg="1"/>
      <p:bldP spid="3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845820" y="1400175"/>
            <a:ext cx="10024110" cy="568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111000"/>
              </a:lnSpc>
              <a:buClrTx/>
              <a:buSzTx/>
              <a:buFont typeface="Arial" panose="020B0604020202020204" pitchFamily="34" charset="0"/>
            </a:pPr>
            <a:r>
              <a:rPr lang="zh-CN" altLang="en-US" sz="2800" b="1">
                <a:solidFill>
                  <a:srgbClr val="25776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然为留存玩家，各大厂商算法频出，绞尽脑汁提升用户粘性。</a:t>
            </a:r>
            <a:endParaRPr lang="zh-CN" altLang="en-US" sz="2800" b="1">
              <a:solidFill>
                <a:srgbClr val="25776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653790" y="127635"/>
            <a:ext cx="8436610" cy="537210"/>
            <a:chOff x="5754" y="201"/>
            <a:chExt cx="13286" cy="846"/>
          </a:xfrm>
        </p:grpSpPr>
        <p:sp>
          <p:nvSpPr>
            <p:cNvPr id="35" name="圆角矩形 34"/>
            <p:cNvSpPr/>
            <p:nvPr/>
          </p:nvSpPr>
          <p:spPr>
            <a:xfrm>
              <a:off x="5754" y="201"/>
              <a:ext cx="2171" cy="847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ym typeface="+mn-ea"/>
                </a:rPr>
                <a:t>项目背景</a:t>
              </a:r>
              <a:endParaRPr lang="zh-CN" altLang="en-US" b="1"/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8480" y="201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项目创新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11206" y="201"/>
              <a:ext cx="3659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任务分配与成果演示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15420" y="201"/>
              <a:ext cx="3620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预期价值与未来展望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</p:grpSp>
      <p:pic>
        <p:nvPicPr>
          <p:cNvPr id="42" name="图片 41" descr="bbec89cbb0d87dba7229a937ccf9bf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71620" y="1937385"/>
            <a:ext cx="4083062" cy="1800000"/>
          </a:xfrm>
          <a:prstGeom prst="rect">
            <a:avLst/>
          </a:prstGeom>
        </p:spPr>
      </p:pic>
      <p:pic>
        <p:nvPicPr>
          <p:cNvPr id="44" name="图片 43" descr="034478921241dfae284857ae2300fcae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454265" y="4797425"/>
            <a:ext cx="4083268" cy="1800000"/>
          </a:xfrm>
          <a:prstGeom prst="rect">
            <a:avLst/>
          </a:prstGeom>
        </p:spPr>
      </p:pic>
      <p:sp>
        <p:nvSpPr>
          <p:cNvPr id="45" name="任意多边形: 形状 2"/>
          <p:cNvSpPr/>
          <p:nvPr>
            <p:custDataLst>
              <p:tags r:id="rId6"/>
            </p:custDataLst>
          </p:nvPr>
        </p:nvSpPr>
        <p:spPr>
          <a:xfrm flipV="1">
            <a:off x="-139065" y="3966207"/>
            <a:ext cx="12192000" cy="602367"/>
          </a:xfrm>
          <a:custGeom>
            <a:avLst/>
            <a:gdLst>
              <a:gd name="connsiteX0" fmla="*/ 0 w 19248"/>
              <a:gd name="connsiteY0" fmla="*/ 865 h 950"/>
              <a:gd name="connsiteX1" fmla="*/ 1438 w 19248"/>
              <a:gd name="connsiteY1" fmla="*/ 943 h 950"/>
              <a:gd name="connsiteX2" fmla="*/ 7493 w 19248"/>
              <a:gd name="connsiteY2" fmla="*/ 354 h 950"/>
              <a:gd name="connsiteX3" fmla="*/ 12353 w 19248"/>
              <a:gd name="connsiteY3" fmla="*/ 737 h 950"/>
              <a:gd name="connsiteX4" fmla="*/ 15481 w 19248"/>
              <a:gd name="connsiteY4" fmla="*/ 564 h 950"/>
              <a:gd name="connsiteX5" fmla="*/ 19248 w 19248"/>
              <a:gd name="connsiteY5" fmla="*/ 0 h 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48" h="951">
                <a:moveTo>
                  <a:pt x="0" y="865"/>
                </a:moveTo>
                <a:cubicBezTo>
                  <a:pt x="890" y="959"/>
                  <a:pt x="964" y="959"/>
                  <a:pt x="1438" y="943"/>
                </a:cubicBezTo>
                <a:cubicBezTo>
                  <a:pt x="2977" y="890"/>
                  <a:pt x="5646" y="406"/>
                  <a:pt x="7493" y="354"/>
                </a:cubicBezTo>
                <a:cubicBezTo>
                  <a:pt x="9340" y="302"/>
                  <a:pt x="11021" y="702"/>
                  <a:pt x="12353" y="737"/>
                </a:cubicBezTo>
                <a:cubicBezTo>
                  <a:pt x="13684" y="772"/>
                  <a:pt x="14348" y="706"/>
                  <a:pt x="15481" y="564"/>
                </a:cubicBezTo>
                <a:cubicBezTo>
                  <a:pt x="16615" y="422"/>
                  <a:pt x="17978" y="268"/>
                  <a:pt x="19248" y="0"/>
                </a:cubicBezTo>
              </a:path>
            </a:pathLst>
          </a:custGeom>
          <a:noFill/>
          <a:ln w="12700">
            <a:gradFill>
              <a:gsLst>
                <a:gs pos="0">
                  <a:schemeClr val="tx1">
                    <a:lumMod val="50000"/>
                    <a:lumOff val="50000"/>
                    <a:alpha val="20000"/>
                  </a:schemeClr>
                </a:gs>
                <a:gs pos="60000">
                  <a:schemeClr val="tx1">
                    <a:lumMod val="50000"/>
                    <a:lumOff val="50000"/>
                    <a:alpha val="60000"/>
                  </a:schemeClr>
                </a:gs>
                <a:gs pos="100000">
                  <a:schemeClr val="tx1">
                    <a:lumMod val="50000"/>
                    <a:lumOff val="50000"/>
                    <a:alpha val="2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46" name="任意多边形: 形状 3"/>
          <p:cNvSpPr/>
          <p:nvPr>
            <p:custDataLst>
              <p:tags r:id="rId7"/>
            </p:custDataLst>
          </p:nvPr>
        </p:nvSpPr>
        <p:spPr>
          <a:xfrm rot="261585">
            <a:off x="-86491" y="3358760"/>
            <a:ext cx="12072918" cy="1772299"/>
          </a:xfrm>
          <a:custGeom>
            <a:avLst/>
            <a:gdLst>
              <a:gd name="connsiteX0" fmla="*/ 0 w 19060"/>
              <a:gd name="connsiteY0" fmla="*/ 2798 h 2798"/>
              <a:gd name="connsiteX1" fmla="*/ 7398 w 19060"/>
              <a:gd name="connsiteY1" fmla="*/ 884 h 2798"/>
              <a:gd name="connsiteX2" fmla="*/ 12257 w 19060"/>
              <a:gd name="connsiteY2" fmla="*/ 1605 h 2798"/>
              <a:gd name="connsiteX3" fmla="*/ 15386 w 19060"/>
              <a:gd name="connsiteY3" fmla="*/ 1279 h 2798"/>
              <a:gd name="connsiteX4" fmla="*/ 19060 w 19060"/>
              <a:gd name="connsiteY4" fmla="*/ 0 h 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60" h="2798">
                <a:moveTo>
                  <a:pt x="0" y="2798"/>
                </a:moveTo>
                <a:cubicBezTo>
                  <a:pt x="1517" y="2480"/>
                  <a:pt x="5561" y="1070"/>
                  <a:pt x="7398" y="884"/>
                </a:cubicBezTo>
                <a:cubicBezTo>
                  <a:pt x="9235" y="698"/>
                  <a:pt x="10926" y="1539"/>
                  <a:pt x="12257" y="1605"/>
                </a:cubicBezTo>
                <a:cubicBezTo>
                  <a:pt x="13589" y="1670"/>
                  <a:pt x="14252" y="1546"/>
                  <a:pt x="15386" y="1279"/>
                </a:cubicBezTo>
                <a:cubicBezTo>
                  <a:pt x="16520" y="1012"/>
                  <a:pt x="17790" y="506"/>
                  <a:pt x="19060" y="0"/>
                </a:cubicBezTo>
              </a:path>
            </a:pathLst>
          </a:custGeom>
          <a:noFill/>
          <a:ln w="31750">
            <a:gradFill>
              <a:gsLst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5300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79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rmonyOS Sans SC" panose="00000800000000000000" charset="-122"/>
              <a:ea typeface="HarmonyOS Sans SC" panose="00000800000000000000" charset="-122"/>
              <a:cs typeface="+mn-cs"/>
            </a:endParaRPr>
          </a:p>
        </p:txBody>
      </p:sp>
      <p:sp>
        <p:nvSpPr>
          <p:cNvPr id="47" name="矩形: 圆角 33"/>
          <p:cNvSpPr/>
          <p:nvPr>
            <p:custDataLst>
              <p:tags r:id="rId8"/>
            </p:custDataLst>
          </p:nvPr>
        </p:nvSpPr>
        <p:spPr>
          <a:xfrm>
            <a:off x="7979589" y="3788085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795" b="1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宋体" panose="02010600030101010101" pitchFamily="2" charset="-122"/>
                <a:sym typeface="Open Sans" panose="020B0606030504020204" pitchFamily="34" charset="0"/>
              </a:rPr>
              <a:t>个性化适配算法</a:t>
            </a:r>
            <a:endParaRPr lang="zh-CN" altLang="en-US" sz="1795" b="1" spc="1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/>
              <a:ea typeface="宋体" panose="02010600030101010101" pitchFamily="2" charset="-122"/>
              <a:sym typeface="Open Sans" panose="020B0606030504020204" pitchFamily="34" charset="0"/>
            </a:endParaRPr>
          </a:p>
        </p:txBody>
      </p:sp>
      <p:sp>
        <p:nvSpPr>
          <p:cNvPr id="48" name="椭圆 47"/>
          <p:cNvSpPr/>
          <p:nvPr>
            <p:custDataLst>
              <p:tags r:id="rId9"/>
            </p:custDataLst>
          </p:nvPr>
        </p:nvSpPr>
        <p:spPr>
          <a:xfrm>
            <a:off x="9013803" y="4232875"/>
            <a:ext cx="502743" cy="502743"/>
          </a:xfrm>
          <a:prstGeom prst="ellipse">
            <a:avLst/>
          </a:prstGeom>
          <a:solidFill>
            <a:srgbClr val="348F86"/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795" b="1" dirty="0">
                <a:solidFill>
                  <a:srgbClr val="FFFFFF"/>
                </a:solidFill>
                <a:sym typeface="+mn-ea"/>
              </a:rPr>
              <a:t>03</a:t>
            </a:r>
            <a:endParaRPr lang="en-US" altLang="zh-CN" sz="1795" b="1" dirty="0">
              <a:solidFill>
                <a:srgbClr val="FFFFFF"/>
              </a:solidFill>
              <a:sym typeface="+mn-ea"/>
            </a:endParaRPr>
          </a:p>
        </p:txBody>
      </p:sp>
      <p:sp>
        <p:nvSpPr>
          <p:cNvPr id="49" name="矩形: 圆角 31"/>
          <p:cNvSpPr/>
          <p:nvPr>
            <p:custDataLst>
              <p:tags r:id="rId10"/>
            </p:custDataLst>
          </p:nvPr>
        </p:nvSpPr>
        <p:spPr>
          <a:xfrm>
            <a:off x="4667933" y="4502077"/>
            <a:ext cx="2571172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795" b="1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宋体" panose="02010600030101010101" pitchFamily="2" charset="-122"/>
                <a:sym typeface="+mn-ea"/>
              </a:rPr>
              <a:t>进度可视化算法</a:t>
            </a:r>
            <a:endParaRPr lang="zh-CN" altLang="en-US" sz="1795" b="1" spc="1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0" name="椭圆 49"/>
          <p:cNvSpPr/>
          <p:nvPr>
            <p:custDataLst>
              <p:tags r:id="rId11"/>
            </p:custDataLst>
          </p:nvPr>
        </p:nvSpPr>
        <p:spPr>
          <a:xfrm>
            <a:off x="5705469" y="3776815"/>
            <a:ext cx="502743" cy="502743"/>
          </a:xfrm>
          <a:prstGeom prst="ellipse">
            <a:avLst/>
          </a:prstGeom>
          <a:solidFill>
            <a:srgbClr val="348F86"/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/>
          <a:lstStyle/>
          <a:p>
            <a:pPr algn="ctr"/>
            <a:r>
              <a:rPr lang="en-US" altLang="zh-CN" sz="1795" b="1" dirty="0">
                <a:solidFill>
                  <a:srgbClr val="FFFFFF"/>
                </a:solidFill>
              </a:rPr>
              <a:t>02</a:t>
            </a:r>
            <a:endParaRPr lang="en-US" altLang="zh-CN" sz="1795" b="1" dirty="0">
              <a:solidFill>
                <a:srgbClr val="FFFFFF"/>
              </a:solidFill>
            </a:endParaRPr>
          </a:p>
        </p:txBody>
      </p:sp>
      <p:sp>
        <p:nvSpPr>
          <p:cNvPr id="51" name="矩形: 圆角 16"/>
          <p:cNvSpPr/>
          <p:nvPr>
            <p:custDataLst>
              <p:tags r:id="rId12"/>
            </p:custDataLst>
          </p:nvPr>
        </p:nvSpPr>
        <p:spPr>
          <a:xfrm>
            <a:off x="1362132" y="3393247"/>
            <a:ext cx="2572749" cy="383361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795" b="1" spc="1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  <a:ea typeface="宋体" panose="02010600030101010101" pitchFamily="2" charset="-122"/>
                <a:sym typeface="+mn-ea"/>
              </a:rPr>
              <a:t>奖励机制算法</a:t>
            </a:r>
            <a:endParaRPr lang="zh-CN" altLang="en-US" sz="1795" b="1" spc="1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2" name="椭圆 51"/>
          <p:cNvSpPr/>
          <p:nvPr>
            <p:custDataLst>
              <p:tags r:id="rId13"/>
            </p:custDataLst>
          </p:nvPr>
        </p:nvSpPr>
        <p:spPr>
          <a:xfrm>
            <a:off x="2397135" y="3861693"/>
            <a:ext cx="502743" cy="502743"/>
          </a:xfrm>
          <a:prstGeom prst="ellipse">
            <a:avLst/>
          </a:prstGeom>
          <a:solidFill>
            <a:srgbClr val="348F86"/>
          </a:solidFill>
          <a:ln w="1191" cap="flat">
            <a:noFill/>
            <a:prstDash val="solid"/>
            <a:miter/>
          </a:ln>
        </p:spPr>
        <p:txBody>
          <a:bodyPr wrap="none" lIns="0" tIns="0" rIns="0" bIns="0" rtlCol="0" anchor="ctr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795" b="1" dirty="0">
                <a:solidFill>
                  <a:srgbClr val="FFFFFF"/>
                </a:solidFill>
                <a:sym typeface="+mn-ea"/>
              </a:rPr>
              <a:t>01</a:t>
            </a:r>
            <a:endParaRPr lang="en-US" altLang="zh-CN" sz="1795" b="1" dirty="0">
              <a:solidFill>
                <a:srgbClr val="FFFFFF"/>
              </a:solidFill>
              <a:sym typeface="+mn-ea"/>
            </a:endParaRPr>
          </a:p>
        </p:txBody>
      </p:sp>
      <p:pic>
        <p:nvPicPr>
          <p:cNvPr id="39" name="图片 3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63245" y="4623435"/>
            <a:ext cx="3956571" cy="1800000"/>
          </a:xfrm>
          <a:prstGeom prst="rect">
            <a:avLst/>
          </a:prstGeom>
        </p:spPr>
      </p:pic>
      <p:pic>
        <p:nvPicPr>
          <p:cNvPr id="2" name="图片 1" descr="图片20"/>
          <p:cNvPicPr>
            <a:picLocks noChangeAspect="1"/>
          </p:cNvPicPr>
          <p:nvPr/>
        </p:nvPicPr>
        <p:blipFill>
          <a:blip r:embed="rId1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190" y="127635"/>
            <a:ext cx="1664257" cy="61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  <p:bldP spid="47" grpId="0" animBg="1"/>
      <p:bldP spid="48" grpId="0" animBg="1"/>
      <p:bldP spid="46" grpId="0" animBg="1"/>
      <p:bldP spid="45" grpId="0" animBg="1"/>
      <p:bldP spid="51" grpId="0" animBg="1"/>
      <p:bldP spid="52" grpId="0" animBg="1"/>
      <p:bldP spid="51" grpId="1" animBg="1"/>
      <p:bldP spid="5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46"/>
          <p:cNvSpPr/>
          <p:nvPr>
            <p:custDataLst>
              <p:tags r:id="rId1"/>
            </p:custDataLst>
          </p:nvPr>
        </p:nvSpPr>
        <p:spPr>
          <a:xfrm>
            <a:off x="1144847" y="1125855"/>
            <a:ext cx="9494895" cy="5368438"/>
          </a:xfrm>
          <a:custGeom>
            <a:avLst/>
            <a:gdLst>
              <a:gd name="connsiteX0" fmla="*/ 6267450 w 6267450"/>
              <a:gd name="connsiteY0" fmla="*/ 3438716 h 3438715"/>
              <a:gd name="connsiteX1" fmla="*/ 0 w 6267450"/>
              <a:gd name="connsiteY1" fmla="*/ 2490883 h 3438715"/>
              <a:gd name="connsiteX2" fmla="*/ 0 w 6267450"/>
              <a:gd name="connsiteY2" fmla="*/ 947833 h 3438715"/>
              <a:gd name="connsiteX3" fmla="*/ 6267450 w 6267450"/>
              <a:gd name="connsiteY3" fmla="*/ 0 h 3438715"/>
              <a:gd name="connsiteX4" fmla="*/ 6267450 w 6267450"/>
              <a:gd name="connsiteY4" fmla="*/ 3438716 h 343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10" h="9278">
                <a:moveTo>
                  <a:pt x="16410" y="0"/>
                </a:moveTo>
                <a:lnTo>
                  <a:pt x="16410" y="9278"/>
                </a:lnTo>
                <a:lnTo>
                  <a:pt x="0" y="6892"/>
                </a:lnTo>
                <a:lnTo>
                  <a:pt x="0" y="2386"/>
                </a:lnTo>
                <a:lnTo>
                  <a:pt x="16410" y="0"/>
                </a:lnTo>
                <a:close/>
              </a:path>
            </a:pathLst>
          </a:custGeom>
          <a:gradFill flip="none"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5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653790" y="127635"/>
            <a:ext cx="8436610" cy="537210"/>
            <a:chOff x="5754" y="201"/>
            <a:chExt cx="13286" cy="846"/>
          </a:xfrm>
        </p:grpSpPr>
        <p:sp>
          <p:nvSpPr>
            <p:cNvPr id="5" name="圆角矩形 4"/>
            <p:cNvSpPr/>
            <p:nvPr/>
          </p:nvSpPr>
          <p:spPr>
            <a:xfrm>
              <a:off x="5754" y="201"/>
              <a:ext cx="2171" cy="847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ym typeface="+mn-ea"/>
                </a:rPr>
                <a:t>项目背景</a:t>
              </a:r>
              <a:endParaRPr lang="zh-CN" altLang="en-US" b="1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8480" y="201"/>
              <a:ext cx="2171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项目创新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1206" y="201"/>
              <a:ext cx="3659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团队任务分配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5420" y="201"/>
              <a:ext cx="3620" cy="847"/>
            </a:xfrm>
            <a:prstGeom prst="roundRect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ln w="15875"/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>
                          <a:alpha val="100000"/>
                        </a:schemeClr>
                      </a:gs>
                    </a:gsLst>
                    <a:lin ang="2700000" scaled="0"/>
                  </a:gradFill>
                  <a:effectLst/>
                  <a:sym typeface="+mn-ea"/>
                </a:rPr>
                <a:t>预期价值与未来展望</a:t>
              </a:r>
              <a:endPara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62585" y="836930"/>
            <a:ext cx="11159490" cy="568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11000"/>
              </a:lnSpc>
              <a:buClrTx/>
              <a:buSzTx/>
              <a:buFont typeface="Arial" panose="020B0604020202020204" pitchFamily="34" charset="0"/>
            </a:pPr>
            <a:r>
              <a:rPr lang="zh-CN" altLang="en-US" sz="2800" b="1">
                <a:solidFill>
                  <a:srgbClr val="25776F"/>
                </a:solidFill>
                <a:latin typeface="微软雅黑" panose="020B0503020204020204" charset="-122"/>
                <a:ea typeface="微软雅黑" panose="020B0503020204020204" charset="-122"/>
              </a:rPr>
              <a:t>事实是 强制手段难约束沉迷者，反而让他们因破解系统更有 “成就感”</a:t>
            </a:r>
            <a:endParaRPr lang="zh-CN" altLang="en-US" sz="2800" b="1">
              <a:solidFill>
                <a:srgbClr val="25776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432800" y="2208277"/>
            <a:ext cx="3438369" cy="3161201"/>
            <a:chOff x="2439" y="4827"/>
            <a:chExt cx="5567" cy="5202"/>
          </a:xfrm>
        </p:grpSpPr>
        <p:sp>
          <p:nvSpPr>
            <p:cNvPr id="12" name="矩形 11"/>
            <p:cNvSpPr/>
            <p:nvPr/>
          </p:nvSpPr>
          <p:spPr>
            <a:xfrm>
              <a:off x="2439" y="5120"/>
              <a:ext cx="934" cy="458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  <a:sym typeface="+mn-ea"/>
                </a:rPr>
                <a:t>未成年人游戏黑灰产</a:t>
              </a: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913" y="4827"/>
              <a:ext cx="4080" cy="7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游戏账号租售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926" y="5942"/>
              <a:ext cx="4080" cy="7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人脸代过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926" y="7056"/>
              <a:ext cx="4080" cy="7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防沉迷系统破解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926" y="8170"/>
              <a:ext cx="4080" cy="7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游戏内道具买卖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926" y="9284"/>
              <a:ext cx="4080" cy="7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>
                  <a:solidFill>
                    <a:schemeClr val="tx1"/>
                  </a:solidFill>
                </a:rPr>
                <a:t>个人信息倒卖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9375" y="2506345"/>
            <a:ext cx="2635250" cy="2607310"/>
            <a:chOff x="125" y="3947"/>
            <a:chExt cx="4150" cy="4106"/>
          </a:xfrm>
        </p:grpSpPr>
        <p:sp>
          <p:nvSpPr>
            <p:cNvPr id="42" name="椭圆 41"/>
            <p:cNvSpPr/>
            <p:nvPr>
              <p:custDataLst>
                <p:tags r:id="rId2"/>
              </p:custDataLst>
            </p:nvPr>
          </p:nvSpPr>
          <p:spPr>
            <a:xfrm>
              <a:off x="405" y="4190"/>
              <a:ext cx="3620" cy="3620"/>
            </a:xfrm>
            <a:prstGeom prst="ellipse">
              <a:avLst/>
            </a:prstGeom>
            <a:solidFill>
              <a:srgbClr val="FFFFFF"/>
            </a:solidFill>
            <a:ln w="381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tIns="71755" numCol="1" spcCol="0" rtlCol="0" fromWordArt="0" anchor="ctr" anchorCtr="0" forceAA="0" compatLnSpc="1">
              <a:noAutofit/>
            </a:bodyPr>
            <a:lstStyle/>
            <a:p>
              <a:pPr lvl="0" indent="0" algn="ctr" fontAlgn="auto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《</a:t>
              </a:r>
              <a:r>
                <a:rPr lang="en-US" altLang="zh-CN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2024</a:t>
              </a:r>
              <a:r>
                <a:rPr lang="zh-CN" altLang="en-US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未成年人游戏防沉迷现状调研报告》</a:t>
              </a:r>
              <a:endParaRPr lang="zh-CN" altLang="en-US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44" name="同心圆 43"/>
            <p:cNvSpPr/>
            <p:nvPr>
              <p:custDataLst>
                <p:tags r:id="rId3"/>
              </p:custDataLst>
            </p:nvPr>
          </p:nvSpPr>
          <p:spPr>
            <a:xfrm>
              <a:off x="125" y="3947"/>
              <a:ext cx="4150" cy="4107"/>
            </a:xfrm>
            <a:prstGeom prst="donut">
              <a:avLst>
                <a:gd name="adj" fmla="val 12779"/>
              </a:avLst>
            </a:prstGeom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组合 44"/>
          <p:cNvGrpSpPr/>
          <p:nvPr>
            <p:custDataLst>
              <p:tags r:id="rId4"/>
            </p:custDataLst>
          </p:nvPr>
        </p:nvGrpSpPr>
        <p:grpSpPr>
          <a:xfrm>
            <a:off x="2714625" y="2748915"/>
            <a:ext cx="5277485" cy="2618105"/>
            <a:chOff x="4275" y="4329"/>
            <a:chExt cx="8311" cy="4123"/>
          </a:xfrm>
        </p:grpSpPr>
        <p:sp>
          <p:nvSpPr>
            <p:cNvPr id="46" name="正文"/>
            <p:cNvSpPr txBox="1"/>
            <p:nvPr>
              <p:custDataLst>
                <p:tags r:id="rId5"/>
              </p:custDataLst>
            </p:nvPr>
          </p:nvSpPr>
          <p:spPr>
            <a:xfrm>
              <a:off x="4275" y="6892"/>
              <a:ext cx="3773" cy="94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ctr" fontAlgn="auto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七成</a:t>
              </a:r>
              <a:r>
                <a:rPr lang="zh-CN" altLang="en-US" sz="1600" b="1" dirty="0">
                  <a:solidFill>
                    <a:schemeClr val="accent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未成年人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sp>
          <p:nvSpPr>
            <p:cNvPr id="47" name="任意多边形: 形状 28"/>
            <p:cNvSpPr/>
            <p:nvPr>
              <p:custDataLst>
                <p:tags r:id="rId6"/>
              </p:custDataLst>
            </p:nvPr>
          </p:nvSpPr>
          <p:spPr>
            <a:xfrm>
              <a:off x="9782" y="4329"/>
              <a:ext cx="2586" cy="2563"/>
            </a:xfrm>
            <a:custGeom>
              <a:avLst/>
              <a:gdLst>
                <a:gd name="connsiteX0" fmla="*/ 847725 w 847725"/>
                <a:gd name="connsiteY0" fmla="*/ 423862 h 847725"/>
                <a:gd name="connsiteX1" fmla="*/ 423863 w 847725"/>
                <a:gd name="connsiteY1" fmla="*/ 847725 h 847725"/>
                <a:gd name="connsiteX2" fmla="*/ 0 w 847725"/>
                <a:gd name="connsiteY2" fmla="*/ 423862 h 847725"/>
                <a:gd name="connsiteX3" fmla="*/ 423863 w 847725"/>
                <a:gd name="connsiteY3" fmla="*/ 0 h 847725"/>
                <a:gd name="connsiteX4" fmla="*/ 847725 w 847725"/>
                <a:gd name="connsiteY4" fmla="*/ 423862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725" h="847725">
                  <a:moveTo>
                    <a:pt x="847725" y="423862"/>
                  </a:moveTo>
                  <a:cubicBezTo>
                    <a:pt x="847725" y="657955"/>
                    <a:pt x="657955" y="847725"/>
                    <a:pt x="423863" y="847725"/>
                  </a:cubicBezTo>
                  <a:cubicBezTo>
                    <a:pt x="189770" y="847725"/>
                    <a:pt x="0" y="657955"/>
                    <a:pt x="0" y="423862"/>
                  </a:cubicBezTo>
                  <a:cubicBezTo>
                    <a:pt x="0" y="189770"/>
                    <a:pt x="189770" y="0"/>
                    <a:pt x="423863" y="0"/>
                  </a:cubicBezTo>
                  <a:cubicBezTo>
                    <a:pt x="657955" y="0"/>
                    <a:pt x="847725" y="189770"/>
                    <a:pt x="847725" y="423862"/>
                  </a:cubicBezTo>
                  <a:close/>
                </a:path>
              </a:pathLst>
            </a:custGeom>
            <a:gradFill>
              <a:gsLst>
                <a:gs pos="3000">
                  <a:schemeClr val="accent2">
                    <a:lumMod val="60000"/>
                    <a:lumOff val="40000"/>
                    <a:alpha val="100000"/>
                  </a:schemeClr>
                </a:gs>
                <a:gs pos="88000">
                  <a:schemeClr val="accent2">
                    <a:alpha val="100000"/>
                  </a:schemeClr>
                </a:gs>
              </a:gsLst>
              <a:lin ang="0" scaled="0"/>
            </a:gradFill>
            <a:ln w="19050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/>
            </a:ln>
            <a:effectLst>
              <a:outerShdw blurRad="127000" dist="50800" dir="3000000" algn="t" rotWithShape="0">
                <a:schemeClr val="accent2">
                  <a:lumMod val="7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none" lIns="144145" tIns="0" rIns="144145" bIns="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r>
                <a:rPr lang="zh-CN" altLang="en-US" sz="2100" b="1">
                  <a:solidFill>
                    <a:srgbClr val="FFFFFF"/>
                  </a:solidFill>
                  <a:sym typeface="+mn-ea"/>
                </a:rPr>
                <a:t>绕开</a:t>
              </a:r>
              <a:endParaRPr lang="zh-CN" altLang="en-US" sz="2100" b="1">
                <a:solidFill>
                  <a:srgbClr val="FFFFFF"/>
                </a:solidFill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zh-CN" altLang="en-US" sz="2100" b="1">
                  <a:solidFill>
                    <a:srgbClr val="FFFFFF"/>
                  </a:solidFill>
                  <a:sym typeface="+mn-ea"/>
                </a:rPr>
                <a:t>防沉迷限制</a:t>
              </a:r>
              <a:endParaRPr lang="zh-CN" altLang="en-US" sz="2100" b="1">
                <a:solidFill>
                  <a:srgbClr val="FFFFFF"/>
                </a:solidFill>
                <a:sym typeface="+mn-ea"/>
              </a:endParaRPr>
            </a:p>
          </p:txBody>
        </p:sp>
        <p:sp>
          <p:nvSpPr>
            <p:cNvPr id="48" name="正文"/>
            <p:cNvSpPr txBox="1"/>
            <p:nvPr>
              <p:custDataLst>
                <p:tags r:id="rId7"/>
              </p:custDataLst>
            </p:nvPr>
          </p:nvSpPr>
          <p:spPr>
            <a:xfrm>
              <a:off x="9694" y="6998"/>
              <a:ext cx="2892" cy="145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ctr" fontAlgn="auto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accent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用父母或长辈身份信息绕开防沉迷限制</a:t>
              </a:r>
              <a:endParaRPr lang="zh-CN" altLang="en-US" sz="1600" b="1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sp>
          <p:nvSpPr>
            <p:cNvPr id="49" name="任意多边形: 形状 28"/>
            <p:cNvSpPr/>
            <p:nvPr>
              <p:custDataLst>
                <p:tags r:id="rId8"/>
              </p:custDataLst>
            </p:nvPr>
          </p:nvSpPr>
          <p:spPr>
            <a:xfrm>
              <a:off x="4863" y="4451"/>
              <a:ext cx="2320" cy="2320"/>
            </a:xfrm>
            <a:custGeom>
              <a:avLst/>
              <a:gdLst>
                <a:gd name="connsiteX0" fmla="*/ 847725 w 847725"/>
                <a:gd name="connsiteY0" fmla="*/ 423862 h 847725"/>
                <a:gd name="connsiteX1" fmla="*/ 423863 w 847725"/>
                <a:gd name="connsiteY1" fmla="*/ 847725 h 847725"/>
                <a:gd name="connsiteX2" fmla="*/ 0 w 847725"/>
                <a:gd name="connsiteY2" fmla="*/ 423862 h 847725"/>
                <a:gd name="connsiteX3" fmla="*/ 423863 w 847725"/>
                <a:gd name="connsiteY3" fmla="*/ 0 h 847725"/>
                <a:gd name="connsiteX4" fmla="*/ 847725 w 847725"/>
                <a:gd name="connsiteY4" fmla="*/ 423862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725" h="847725">
                  <a:moveTo>
                    <a:pt x="847725" y="423862"/>
                  </a:moveTo>
                  <a:cubicBezTo>
                    <a:pt x="847725" y="657955"/>
                    <a:pt x="657955" y="847725"/>
                    <a:pt x="423863" y="847725"/>
                  </a:cubicBezTo>
                  <a:cubicBezTo>
                    <a:pt x="189770" y="847725"/>
                    <a:pt x="0" y="657955"/>
                    <a:pt x="0" y="423862"/>
                  </a:cubicBezTo>
                  <a:cubicBezTo>
                    <a:pt x="0" y="189770"/>
                    <a:pt x="189770" y="0"/>
                    <a:pt x="423863" y="0"/>
                  </a:cubicBezTo>
                  <a:cubicBezTo>
                    <a:pt x="657955" y="0"/>
                    <a:pt x="847725" y="189770"/>
                    <a:pt x="847725" y="423862"/>
                  </a:cubicBezTo>
                  <a:close/>
                </a:path>
              </a:pathLst>
            </a:custGeom>
            <a:gradFill>
              <a:gsLst>
                <a:gs pos="3000">
                  <a:schemeClr val="accent1">
                    <a:lumMod val="60000"/>
                    <a:lumOff val="40000"/>
                    <a:alpha val="100000"/>
                  </a:schemeClr>
                </a:gs>
                <a:gs pos="88000">
                  <a:schemeClr val="accent1">
                    <a:alpha val="100000"/>
                  </a:schemeClr>
                </a:gs>
              </a:gsLst>
              <a:lin ang="0" scaled="0"/>
            </a:gradFill>
            <a:ln w="19050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/>
            </a:ln>
            <a:effectLst>
              <a:outerShdw blurRad="127000" dist="50800" dir="3000000" algn="t" rotWithShape="0">
                <a:schemeClr val="accent1">
                  <a:lumMod val="7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none" lIns="144145" tIns="0" rIns="144145" bIns="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r>
                <a:rPr lang="en-US" altLang="zh-CN" sz="4000" b="1">
                  <a:solidFill>
                    <a:srgbClr val="FFFFFF"/>
                  </a:solidFill>
                  <a:sym typeface="+mn-ea"/>
                </a:rPr>
                <a:t>70%</a:t>
              </a:r>
              <a:endParaRPr lang="en-US" altLang="zh-CN" sz="4000" b="1">
                <a:solidFill>
                  <a:srgbClr val="FFFFFF"/>
                </a:solidFill>
                <a:sym typeface="+mn-ea"/>
              </a:endParaRPr>
            </a:p>
          </p:txBody>
        </p:sp>
        <p:sp>
          <p:nvSpPr>
            <p:cNvPr id="50" name="右箭头 49"/>
            <p:cNvSpPr/>
            <p:nvPr/>
          </p:nvSpPr>
          <p:spPr>
            <a:xfrm>
              <a:off x="7516" y="5070"/>
              <a:ext cx="1933" cy="1080"/>
            </a:xfrm>
            <a:prstGeom prst="rightArrow">
              <a:avLst/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763385" y="1405890"/>
            <a:ext cx="2274570" cy="1200785"/>
            <a:chOff x="10651" y="2214"/>
            <a:chExt cx="3582" cy="1891"/>
          </a:xfrm>
        </p:grpSpPr>
        <p:sp>
          <p:nvSpPr>
            <p:cNvPr id="52" name="手杖形箭头 51"/>
            <p:cNvSpPr/>
            <p:nvPr/>
          </p:nvSpPr>
          <p:spPr>
            <a:xfrm>
              <a:off x="10651" y="2215"/>
              <a:ext cx="3582" cy="1890"/>
            </a:xfrm>
            <a:prstGeom prst="uturnArrow">
              <a:avLst>
                <a:gd name="adj1" fmla="val 26653"/>
                <a:gd name="adj2" fmla="val 25000"/>
                <a:gd name="adj3" fmla="val 25000"/>
                <a:gd name="adj4" fmla="val 43750"/>
                <a:gd name="adj5" fmla="val 72575"/>
              </a:avLst>
            </a:prstGeom>
          </p:spPr>
          <p:style>
            <a:lnRef idx="0">
              <a:srgbClr val="FFFFFF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1827" y="2214"/>
              <a:ext cx="1128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600" b="1" dirty="0">
                  <a:solidFill>
                    <a:srgbClr val="C00000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催生</a:t>
              </a:r>
              <a:endParaRPr lang="zh-CN" altLang="en-US" sz="1600" b="1" dirty="0">
                <a:solidFill>
                  <a:srgbClr val="C00000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4911725" y="6091555"/>
            <a:ext cx="27495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algn="l">
              <a:buClrTx/>
              <a:buSzTx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直接弱化监管成效</a:t>
            </a:r>
            <a:endParaRPr lang="zh-CN" altLang="en-US" sz="24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5" name="圆角右箭头 54"/>
          <p:cNvSpPr/>
          <p:nvPr/>
        </p:nvSpPr>
        <p:spPr>
          <a:xfrm rot="10800000">
            <a:off x="7762240" y="5434965"/>
            <a:ext cx="1176655" cy="1176655"/>
          </a:xfrm>
          <a:prstGeom prst="bentArrow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灯片编号占位符 5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 descr="图片20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190" y="127635"/>
            <a:ext cx="1664257" cy="61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55" grpId="0" bldLvl="0" animBg="1"/>
      <p:bldP spid="55" grpId="1" animBg="1"/>
      <p:bldP spid="54" grpId="0"/>
      <p:bldP spid="5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653790" y="127635"/>
            <a:ext cx="1378585" cy="53784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ym typeface="+mn-ea"/>
              </a:rPr>
              <a:t>项目背景</a:t>
            </a:r>
            <a:endParaRPr lang="zh-CN" altLang="en-US" b="1"/>
          </a:p>
        </p:txBody>
      </p:sp>
      <p:sp>
        <p:nvSpPr>
          <p:cNvPr id="6" name="圆角矩形 5"/>
          <p:cNvSpPr/>
          <p:nvPr/>
        </p:nvSpPr>
        <p:spPr>
          <a:xfrm>
            <a:off x="5384800" y="127635"/>
            <a:ext cx="1378585" cy="537845"/>
          </a:xfrm>
          <a:prstGeom prst="round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rPr>
              <a:t>项目创新</a:t>
            </a:r>
            <a:endParaRPr lang="zh-CN" altLang="en-US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115810" y="127635"/>
            <a:ext cx="2323465" cy="537845"/>
          </a:xfrm>
          <a:prstGeom prst="round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rPr>
              <a:t>团队任务分配</a:t>
            </a:r>
            <a:endParaRPr lang="zh-CN" altLang="en-US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9791700" y="127635"/>
            <a:ext cx="2298700" cy="537845"/>
          </a:xfrm>
          <a:prstGeom prst="round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sym typeface="+mn-ea"/>
              </a:rPr>
              <a:t>预期价值与未来展望</a:t>
            </a:r>
            <a:endParaRPr lang="zh-CN" altLang="en-US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B3792C-6A73-4553-9A1D-B29C5D34C6A9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 descr="DeWatermark.ai_1761566898015"/>
          <p:cNvPicPr>
            <a:picLocks noChangeAspect="1"/>
          </p:cNvPicPr>
          <p:nvPr/>
        </p:nvPicPr>
        <p:blipFill>
          <a:blip r:embed="rId1"/>
          <a:srcRect b="-685"/>
          <a:stretch>
            <a:fillRect/>
          </a:stretch>
        </p:blipFill>
        <p:spPr>
          <a:xfrm>
            <a:off x="9791700" y="963295"/>
            <a:ext cx="1736725" cy="2331720"/>
          </a:xfrm>
          <a:prstGeom prst="rect">
            <a:avLst/>
          </a:prstGeom>
        </p:spPr>
      </p:pic>
      <p:pic>
        <p:nvPicPr>
          <p:cNvPr id="3" name="图片 2" descr="DeWatermark.ai_17615674270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335" y="2393950"/>
            <a:ext cx="1736100" cy="2314800"/>
          </a:xfrm>
          <a:prstGeom prst="rect">
            <a:avLst/>
          </a:prstGeom>
        </p:spPr>
      </p:pic>
      <p:pic>
        <p:nvPicPr>
          <p:cNvPr id="10" name="图片 9" descr="DeWatermark.ai_17615680036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335" y="3834765"/>
            <a:ext cx="1736100" cy="2314800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6421120" y="4708525"/>
            <a:ext cx="2860675" cy="9531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个性化的游戏内容推荐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贴合心理预期的玩法设计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AI 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算法深度挖掘用户行为数据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>
            <a:off x="3473450" y="4870450"/>
            <a:ext cx="2853055" cy="581025"/>
          </a:xfrm>
          <a:prstGeom prst="rect">
            <a:avLst/>
          </a:prstGeom>
          <a:noFill/>
        </p:spPr>
        <p:txBody>
          <a:bodyPr wrap="square" lIns="0" tIns="0" rIns="0" bIns="3600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算法陷阱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引诱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6421120" y="1603375"/>
            <a:ext cx="3275965" cy="11512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对未成年强硬管制，易致其叛逆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强制退出留下空白，勾起兴趣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形成负反馈，反致逆效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3473450" y="1861820"/>
            <a:ext cx="2853690" cy="581025"/>
          </a:xfrm>
          <a:prstGeom prst="rect">
            <a:avLst/>
          </a:prstGeom>
          <a:noFill/>
        </p:spPr>
        <p:txBody>
          <a:bodyPr wrap="square" lIns="0" tIns="0" rIns="0" bIns="3600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实施手段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强制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6998970" y="3401695"/>
            <a:ext cx="2705100" cy="6127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因沉迷而分不清现实和虚拟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pPr marL="285750" indent="-28575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网络信息良莠不齐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3982720" y="3401695"/>
            <a:ext cx="2927350" cy="581025"/>
          </a:xfrm>
          <a:prstGeom prst="rect">
            <a:avLst/>
          </a:prstGeom>
          <a:noFill/>
        </p:spPr>
        <p:txBody>
          <a:bodyPr wrap="square" lIns="0" tIns="0" rIns="0" bIns="36000" rtlCol="0" anchor="b">
            <a:noAutofit/>
          </a:bodyPr>
          <a:p>
            <a:pPr lvl="0" algn="l">
              <a:buClrTx/>
              <a:buSzTx/>
              <a:buFontTx/>
            </a:pPr>
            <a:r>
              <a:rPr lang="zh-CN" altLang="en-US" sz="32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现实认知</a:t>
            </a:r>
            <a:r>
              <a:rPr lang="en-US" altLang="zh-CN" sz="32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偏差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11" name="组合 10"/>
          <p:cNvGrpSpPr/>
          <p:nvPr>
            <p:custDataLst>
              <p:tags r:id="rId10"/>
            </p:custDataLst>
          </p:nvPr>
        </p:nvGrpSpPr>
        <p:grpSpPr>
          <a:xfrm>
            <a:off x="300990" y="1603375"/>
            <a:ext cx="3454400" cy="4175760"/>
            <a:chOff x="3112" y="2625"/>
            <a:chExt cx="5440" cy="6576"/>
          </a:xfrm>
        </p:grpSpPr>
        <p:sp>
          <p:nvSpPr>
            <p:cNvPr id="27" name="任意多边形: 形状 26"/>
            <p:cNvSpPr/>
            <p:nvPr>
              <p:custDataLst>
                <p:tags r:id="rId11"/>
              </p:custDataLst>
            </p:nvPr>
          </p:nvSpPr>
          <p:spPr>
            <a:xfrm>
              <a:off x="3112" y="2625"/>
              <a:ext cx="4996" cy="6576"/>
            </a:xfrm>
            <a:custGeom>
              <a:avLst/>
              <a:gdLst>
                <a:gd name="connsiteX0" fmla="*/ 1084579 w 3172579"/>
                <a:gd name="connsiteY0" fmla="*/ 0 h 4176000"/>
                <a:gd name="connsiteX1" fmla="*/ 3172579 w 3172579"/>
                <a:gd name="connsiteY1" fmla="*/ 2088000 h 4176000"/>
                <a:gd name="connsiteX2" fmla="*/ 1084579 w 3172579"/>
                <a:gd name="connsiteY2" fmla="*/ 4176000 h 4176000"/>
                <a:gd name="connsiteX3" fmla="*/ 89315 w 3172579"/>
                <a:gd name="connsiteY3" fmla="*/ 3923990 h 4176000"/>
                <a:gd name="connsiteX4" fmla="*/ 0 w 3172579"/>
                <a:gd name="connsiteY4" fmla="*/ 3869730 h 4176000"/>
                <a:gd name="connsiteX5" fmla="*/ 0 w 3172579"/>
                <a:gd name="connsiteY5" fmla="*/ 306270 h 4176000"/>
                <a:gd name="connsiteX6" fmla="*/ 89315 w 3172579"/>
                <a:gd name="connsiteY6" fmla="*/ 252010 h 4176000"/>
                <a:gd name="connsiteX7" fmla="*/ 1084579 w 3172579"/>
                <a:gd name="connsiteY7" fmla="*/ 0 h 41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2579" h="4176000">
                  <a:moveTo>
                    <a:pt x="1084579" y="0"/>
                  </a:moveTo>
                  <a:cubicBezTo>
                    <a:pt x="2237750" y="0"/>
                    <a:pt x="3172579" y="934829"/>
                    <a:pt x="3172579" y="2088000"/>
                  </a:cubicBezTo>
                  <a:cubicBezTo>
                    <a:pt x="3172579" y="3241171"/>
                    <a:pt x="2237750" y="4176000"/>
                    <a:pt x="1084579" y="4176000"/>
                  </a:cubicBezTo>
                  <a:cubicBezTo>
                    <a:pt x="724213" y="4176000"/>
                    <a:pt x="385170" y="4084708"/>
                    <a:pt x="89315" y="3923990"/>
                  </a:cubicBezTo>
                  <a:lnTo>
                    <a:pt x="0" y="3869730"/>
                  </a:lnTo>
                  <a:lnTo>
                    <a:pt x="0" y="306270"/>
                  </a:lnTo>
                  <a:lnTo>
                    <a:pt x="89315" y="252010"/>
                  </a:lnTo>
                  <a:cubicBezTo>
                    <a:pt x="385170" y="91292"/>
                    <a:pt x="724213" y="0"/>
                    <a:pt x="1084579" y="0"/>
                  </a:cubicBezTo>
                  <a:close/>
                </a:path>
              </a:pathLst>
            </a:custGeom>
            <a:noFill/>
            <a:ln>
              <a:gradFill>
                <a:gsLst>
                  <a:gs pos="100000">
                    <a:schemeClr val="tx1">
                      <a:lumMod val="50000"/>
                      <a:lumOff val="50000"/>
                      <a:alpha val="30000"/>
                    </a:schemeClr>
                  </a:gs>
                  <a:gs pos="15000">
                    <a:srgbClr val="FFFFFF">
                      <a:lumMod val="20000"/>
                      <a:lumOff val="80000"/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lt1"/>
                </a:solidFill>
                <a:sym typeface="+mn-ea"/>
              </a:endParaRPr>
            </a:p>
          </p:txBody>
        </p:sp>
        <p:sp>
          <p:nvSpPr>
            <p:cNvPr id="21" name="椭圆 20"/>
            <p:cNvSpPr/>
            <p:nvPr>
              <p:custDataLst>
                <p:tags r:id="rId12"/>
              </p:custDataLst>
            </p:nvPr>
          </p:nvSpPr>
          <p:spPr>
            <a:xfrm>
              <a:off x="7596" y="5430"/>
              <a:ext cx="957" cy="957"/>
            </a:xfrm>
            <a:prstGeom prst="ellipse">
              <a:avLst/>
            </a:prstGeom>
            <a:solidFill>
              <a:srgbClr val="DAB16D"/>
            </a:solidFill>
            <a:ln>
              <a:gradFill>
                <a:gsLst>
                  <a:gs pos="37000">
                    <a:srgbClr val="FFFFFF"/>
                  </a:gs>
                  <a:gs pos="0">
                    <a:schemeClr val="accent2">
                      <a:lumMod val="20000"/>
                      <a:lumOff val="80000"/>
                      <a:alpha val="100000"/>
                    </a:schemeClr>
                  </a:gs>
                  <a:gs pos="100000">
                    <a:srgbClr val="FFFFFF"/>
                  </a:gs>
                  <a:gs pos="71000">
                    <a:schemeClr val="accent2">
                      <a:lumMod val="20000"/>
                      <a:lumOff val="80000"/>
                      <a:alpha val="100000"/>
                    </a:schemeClr>
                  </a:gs>
                </a:gsLst>
                <a:lin ang="1578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non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14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ea"/>
                </a:rPr>
                <a:t>02</a:t>
              </a:r>
              <a:endPara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sp>
          <p:nvSpPr>
            <p:cNvPr id="33" name="椭圆 32"/>
            <p:cNvSpPr/>
            <p:nvPr>
              <p:custDataLst>
                <p:tags r:id="rId13"/>
              </p:custDataLst>
            </p:nvPr>
          </p:nvSpPr>
          <p:spPr>
            <a:xfrm>
              <a:off x="6711" y="3139"/>
              <a:ext cx="957" cy="957"/>
            </a:xfrm>
            <a:prstGeom prst="ellipse">
              <a:avLst/>
            </a:prstGeom>
            <a:solidFill>
              <a:srgbClr val="CF7465"/>
            </a:solidFill>
            <a:ln>
              <a:gradFill>
                <a:gsLst>
                  <a:gs pos="37000">
                    <a:srgbClr val="FFFFFF"/>
                  </a:gs>
                  <a:gs pos="0">
                    <a:schemeClr val="accent1">
                      <a:lumMod val="20000"/>
                      <a:lumOff val="80000"/>
                      <a:alpha val="100000"/>
                    </a:schemeClr>
                  </a:gs>
                  <a:gs pos="100000">
                    <a:srgbClr val="FFFFFF"/>
                  </a:gs>
                  <a:gs pos="71000">
                    <a:schemeClr val="accent1">
                      <a:lumMod val="20000"/>
                      <a:lumOff val="80000"/>
                      <a:alpha val="100000"/>
                    </a:schemeClr>
                  </a:gs>
                </a:gsLst>
                <a:lin ang="1578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none" tIns="45720" bIns="45720" numCol="1" spcCol="0" rtlCol="0" fromWordArt="0" anchor="ctr" anchorCtr="0" forceAA="0" compatLnSpc="1">
              <a:noAutofit/>
            </a:bodyPr>
            <a:p>
              <a:pPr lvl="0" algn="ctr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en-US" altLang="zh-CN" sz="1400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ea"/>
                </a:rPr>
                <a:t>01</a:t>
              </a:r>
              <a:endParaRPr lang="en-US" altLang="zh-CN" sz="1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14"/>
              </p:custDataLst>
            </p:nvPr>
          </p:nvSpPr>
          <p:spPr>
            <a:xfrm>
              <a:off x="6711" y="7720"/>
              <a:ext cx="957" cy="957"/>
            </a:xfrm>
            <a:prstGeom prst="ellipse">
              <a:avLst/>
            </a:prstGeom>
            <a:solidFill>
              <a:srgbClr val="8B9E6F"/>
            </a:solidFill>
            <a:ln>
              <a:gradFill>
                <a:gsLst>
                  <a:gs pos="37000">
                    <a:srgbClr val="FFFFFF"/>
                  </a:gs>
                  <a:gs pos="0">
                    <a:schemeClr val="accent1">
                      <a:lumMod val="20000"/>
                      <a:lumOff val="80000"/>
                      <a:alpha val="100000"/>
                    </a:schemeClr>
                  </a:gs>
                  <a:gs pos="100000">
                    <a:srgbClr val="FFFFFF"/>
                  </a:gs>
                  <a:gs pos="71000">
                    <a:schemeClr val="accent1">
                      <a:lumMod val="20000"/>
                      <a:lumOff val="80000"/>
                      <a:alpha val="100000"/>
                    </a:schemeClr>
                  </a:gs>
                </a:gsLst>
                <a:lin ang="162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none" numCol="1" spcCol="0" rtlCol="0" fromWordArt="0" anchor="ctr" anchorCtr="0" forceAA="0" compatLnSpc="1">
              <a:noAutofit/>
            </a:bodyPr>
            <a:p>
              <a:pPr lvl="0" algn="ctr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en-US" altLang="zh-CN" sz="1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ea"/>
                </a:rPr>
                <a:t>03</a:t>
              </a:r>
              <a:endParaRPr lang="en-US" altLang="zh-CN" sz="14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sp>
          <p:nvSpPr>
            <p:cNvPr id="22" name="椭圆 21"/>
            <p:cNvSpPr/>
            <p:nvPr>
              <p:custDataLst>
                <p:tags r:id="rId15"/>
              </p:custDataLst>
            </p:nvPr>
          </p:nvSpPr>
          <p:spPr>
            <a:xfrm>
              <a:off x="3112" y="4196"/>
              <a:ext cx="3416" cy="3416"/>
            </a:xfrm>
            <a:prstGeom prst="ellipse">
              <a:avLst/>
            </a:prstGeom>
            <a:solidFill>
              <a:srgbClr val="EFECEB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r>
                <a:rPr lang="zh-CN" altLang="en-US" sz="3600" b="1">
                  <a:solidFill>
                    <a:srgbClr val="25776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当下</a:t>
              </a:r>
              <a:r>
                <a:rPr lang="zh-CN" altLang="en-US" sz="36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痛点</a:t>
              </a:r>
              <a:endParaRPr lang="zh-CN" altLang="en-US" sz="3600" b="1">
                <a:solidFill>
                  <a:srgbClr val="25776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4" name="图片 3" descr="图片20"/>
          <p:cNvPicPr>
            <a:picLocks noChangeAspect="1"/>
          </p:cNvPicPr>
          <p:nvPr/>
        </p:nvPicPr>
        <p:blipFill>
          <a:blip r:embed="rId1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190" y="127635"/>
            <a:ext cx="1664257" cy="61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  <p:bldP spid="18" grpId="1"/>
      <p:bldP spid="17" grpId="1"/>
      <p:bldP spid="20" grpId="0"/>
      <p:bldP spid="19" grpId="0"/>
      <p:bldP spid="20" grpId="1"/>
      <p:bldP spid="19" grpId="1"/>
      <p:bldP spid="16" grpId="0"/>
      <p:bldP spid="15" grpId="0"/>
      <p:bldP spid="16" grpId="1"/>
      <p:bldP spid="15" grpId="1"/>
    </p:bldLst>
  </p:timing>
</p:sld>
</file>

<file path=ppt/tags/tag1.xml><?xml version="1.0" encoding="utf-8"?>
<p:tagLst xmlns:p="http://schemas.openxmlformats.org/presentationml/2006/main">
  <p:tag name="KSO_WM_DIAGRAM_VIRTUALLY_FRAME" val="{&quot;height&quot;:410.1566929133858,&quot;left&quot;:88.3999212598425,&quot;top&quot;:38.74999999999998,&quot;width&quot;:702.15}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2*q_i*1_4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4"/>
  <p:tag name="KSO_WM_DIAGRAM_GROUP_CODE" val="q1-1"/>
  <p:tag name="KSO_WM_DIAGRAM_MAX_ITEMCNT" val="6"/>
  <p:tag name="KSO_WM_DIAGRAM_MIN_ITEMCNT" val="2"/>
  <p:tag name="KSO_WM_DIAGRAM_VIRTUALLY_FRAME" val="{&quot;height&quot;:441.0511108398438,&quot;left&quot;:-76.910302734375,&quot;top&quot;:63.09944458007813,&quot;width&quot;:1010.4666019469735}"/>
  <p:tag name="KSO_WM_DIAGRAM_COLOR_MATCH_VALUE" val="{&quot;shape&quot;:{&quot;fill&quot;:{&quot;gradient&quot;:[{&quot;brightness&quot;:0.4000000059604645,&quot;colorType&quot;:1,&quot;foreColorIndex&quot;:5,&quot;pos&quot;:0,&quot;transparency&quot;:0.6000000238418579},{&quot;brightness&quot;:0.4000000059604645,&quot;colorType&quot;:1,&quot;foreColorIndex&quot;:5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3"/>
  <p:tag name="KSO_WM_DIAGRAM_USE_COLOR_VALUE" val="{&quot;color_scheme&quot;:1,&quot;color_type&quot;:1,&quot;theme_color_indexes&quot;:[5,6,5,6,5,6]}"/>
</p:tagLst>
</file>

<file path=ppt/tags/tag100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2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1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1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8"/>
  <p:tag name="KSO_WM_DIAGRAM_GROUP_CODE" val="m1-1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02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1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3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1"/>
  <p:tag name="KSO_WM_TEMPLATE_CATEGORY" val="diagram"/>
  <p:tag name="KSO_WM_TEMPLATE_INDEX" val="20236933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0,&quot;transparency&quot;:0.800000011920929},{&quot;brightness&quot;:0.5,&quot;colorType&quot;:1,&quot;foreColorIndex&quot;:13,&quot;pos&quot;:0.6000000238418579,&quot;transparency&quot;:0.4000000059604645},{&quot;brightness&quot;:0.5,&quot;colorType&quot;:1,&quot;foreColorIndex&quot;:13,&quot;pos&quot;:1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4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2"/>
  <p:tag name="KSO_WM_TEMPLATE_CATEGORY" val="diagram"/>
  <p:tag name="KSO_WM_TEMPLATE_INDEX" val="20236933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2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5299999713897705,&quot;transparency&quot;:0},{&quot;brightness&quot;:0.800000011920929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5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3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06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3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7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2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08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2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9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1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8"/>
  <p:tag name="KSO_WM_DIAGRAM_GROUP_CODE" val="m1-1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2*q_i*1_3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3"/>
  <p:tag name="KSO_WM_DIAGRAM_GROUP_CODE" val="q1-1"/>
  <p:tag name="KSO_WM_DIAGRAM_MAX_ITEMCNT" val="6"/>
  <p:tag name="KSO_WM_DIAGRAM_MIN_ITEMCNT" val="2"/>
  <p:tag name="KSO_WM_DIAGRAM_VIRTUALLY_FRAME" val="{&quot;height&quot;:441.0511108398438,&quot;left&quot;:-76.910302734375,&quot;top&quot;:63.09944458007813,&quot;width&quot;:1010.466601946973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43799999356269836,&quot;transparency&quot;:0.30000001192092896},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DIAGRAM_USE_COLOR_VALUE" val="{&quot;color_scheme&quot;:1,&quot;color_type&quot;:1,&quot;theme_color_indexes&quot;:[5,6,5,6,5,6]}"/>
</p:tagLst>
</file>

<file path=ppt/tags/tag110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1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11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1"/>
  <p:tag name="KSO_WM_TEMPLATE_CATEGORY" val="diagram"/>
  <p:tag name="KSO_WM_TEMPLATE_INDEX" val="20236933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0,&quot;transparency&quot;:0.800000011920929},{&quot;brightness&quot;:0.5,&quot;colorType&quot;:1,&quot;foreColorIndex&quot;:13,&quot;pos&quot;:0.6000000238418579,&quot;transparency&quot;:0.4000000059604645},{&quot;brightness&quot;:0.5,&quot;colorType&quot;:1,&quot;foreColorIndex&quot;:13,&quot;pos&quot;:1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12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2"/>
  <p:tag name="KSO_WM_TEMPLATE_CATEGORY" val="diagram"/>
  <p:tag name="KSO_WM_TEMPLATE_INDEX" val="20236933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2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5299999713897705,&quot;transparency&quot;:0},{&quot;brightness&quot;:0.800000011920929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13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3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14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3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15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2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16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2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17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1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8"/>
  <p:tag name="KSO_WM_DIAGRAM_GROUP_CODE" val="m1-1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18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1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19.xml><?xml version="1.0" encoding="utf-8"?>
<p:tagLst xmlns:p="http://schemas.openxmlformats.org/presentationml/2006/main">
  <p:tag name="KSO_WM_DIAGRAM_VIRTUALLY_FRAME" val="{&quot;height&quot;:261.5436279296875,&quot;left&quot;:163.125,&quot;top&quot;:268.5531860351563,&quot;width&quot;:637.875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2*q_i*1_2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2"/>
  <p:tag name="KSO_WM_DIAGRAM_GROUP_CODE" val="q1-1"/>
  <p:tag name="KSO_WM_DIAGRAM_MAX_ITEMCNT" val="6"/>
  <p:tag name="KSO_WM_DIAGRAM_MIN_ITEMCNT" val="2"/>
  <p:tag name="KSO_WM_DIAGRAM_VIRTUALLY_FRAME" val="{&quot;height&quot;:441.0511108398438,&quot;left&quot;:-76.910302734375,&quot;top&quot;:63.09944458007813,&quot;width&quot;:1010.466601946973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DIAGRAM_USE_COLOR_VALUE" val="{&quot;color_scheme&quot;:1,&quot;color_type&quot;:1,&quot;theme_color_indexes&quot;:[5,6,5,6,5,6]}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2_1"/>
  <p:tag name="KSO_WM_UNIT_ID" val="diagram20231072_1*q_h_a*1_2_1"/>
  <p:tag name="KSO_WM_TEMPLATE_CATEGORY" val="diagram"/>
  <p:tag name="KSO_WM_TEMPLATE_INDEX" val="20231072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261.5436279296875,&quot;left&quot;:163.125,&quot;top&quot;:268.5531860351563,&quot;width&quot;:637.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4"/>
  <p:tag name="KSO_WM_UNIT_ID" val="diagram20231072_1*q_h_i*1_2_4"/>
  <p:tag name="KSO_WM_TEMPLATE_CATEGORY" val="diagram"/>
  <p:tag name="KSO_WM_TEMPLATE_INDEX" val="20231072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261.5436279296875,&quot;left&quot;:163.125,&quot;top&quot;:268.5531860351563,&quot;width&quot;:637.875}"/>
  <p:tag name="KSO_WM_DIAGRAM_COLOR_MATCH_VALUE" val="{&quot;shape&quot;:{&quot;fill&quot;:{&quot;solid&quot;:{&quot;brightness&quot;:0,&quot;colorType&quot;:1,&quot;foreColorIndex&quot;:6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3"/>
  <p:tag name="KSO_WM_UNIT_ID" val="diagram20231072_1*q_h_i*1_2_3"/>
  <p:tag name="KSO_WM_TEMPLATE_CATEGORY" val="diagram"/>
  <p:tag name="KSO_WM_TEMPLATE_INDEX" val="20231072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261.5436279296875,&quot;left&quot;:163.125,&quot;top&quot;:268.5531860351563,&quot;width&quot;:637.87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2"/>
  <p:tag name="KSO_WM_UNIT_ID" val="diagram20231072_1*q_h_i*1_2_2"/>
  <p:tag name="KSO_WM_TEMPLATE_CATEGORY" val="diagram"/>
  <p:tag name="KSO_WM_TEMPLATE_INDEX" val="20231072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261.5436279296875,&quot;left&quot;:163.125,&quot;top&quot;:268.5531860351563,&quot;width&quot;:637.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6"/>
  <p:tag name="KSO_WM_DIAGRAM_USE_COLOR_VALUE" val="{&quot;color_scheme&quot;:1,&quot;color_type&quot;:1,&quot;theme_color_indexes&quot;:[5,6,5,6,5,6]}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5"/>
  <p:tag name="KSO_WM_UNIT_ID" val="diagram20231072_1*q_h_i*1_2_5"/>
  <p:tag name="KSO_WM_TEMPLATE_CATEGORY" val="diagram"/>
  <p:tag name="KSO_WM_TEMPLATE_INDEX" val="20231072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261.5436279296875,&quot;left&quot;:163.125,&quot;top&quot;:268.5531860351563,&quot;width&quot;:637.87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6"/>
  <p:tag name="KSO_WM_UNIT_ID" val="diagram20231072_1*q_h_i*1_2_6"/>
  <p:tag name="KSO_WM_TEMPLATE_CATEGORY" val="diagram"/>
  <p:tag name="KSO_WM_TEMPLATE_INDEX" val="20231072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261.5436279296875,&quot;left&quot;:163.125,&quot;top&quot;:268.5531860351563,&quot;width&quot;:637.875}"/>
  <p:tag name="KSO_WM_DIAGRAM_COLOR_MATCH_VALUE" val="{&quot;shape&quot;:{&quot;fill&quot;:{&quot;solid&quot;:{&quot;brightness&quot;:0.4000000059604645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6"/>
  <p:tag name="KSO_WM_UNIT_FILL_FORE_SCHEMECOLOR_INDEX_BRIGHTNESS" val="0.4"/>
  <p:tag name="KSO_WM_DIAGRAM_USE_COLOR_VALUE" val="{&quot;color_scheme&quot;:1,&quot;color_type&quot;:1,&quot;theme_color_indexes&quot;:[5,6,5,6,5,6]}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5"/>
  <p:tag name="KSO_WM_UNIT_ID" val="diagram20231072_1*q_h_i*1_1_5"/>
  <p:tag name="KSO_WM_TEMPLATE_CATEGORY" val="diagram"/>
  <p:tag name="KSO_WM_TEMPLATE_INDEX" val="20231072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261.5436279296875,&quot;left&quot;:163.125,&quot;top&quot;:268.5531860351563,&quot;width&quot;:637.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6"/>
  <p:tag name="KSO_WM_UNIT_ID" val="diagram20231072_1*q_h_i*1_1_6"/>
  <p:tag name="KSO_WM_TEMPLATE_CATEGORY" val="diagram"/>
  <p:tag name="KSO_WM_TEMPLATE_INDEX" val="20231072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261.5436279296875,&quot;left&quot;:163.125,&quot;top&quot;:268.5531860351563,&quot;width&quot;:637.875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5,6,5,6,5,6]}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SUBTYPE" val="d"/>
  <p:tag name="KSO_WM_UNIT_TYPE" val="q_h_i"/>
  <p:tag name="KSO_WM_UNIT_INDEX" val="1_1_1"/>
  <p:tag name="KSO_WM_UNIT_ID" val="diagram20231072_1*q_h_i*1_1_1"/>
  <p:tag name="KSO_WM_TEMPLATE_CATEGORY" val="diagram"/>
  <p:tag name="KSO_WM_TEMPLATE_INDEX" val="20231072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261.5436279296875,&quot;left&quot;:163.125,&quot;top&quot;:268.5531860351563,&quot;width&quot;:637.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949999988079071,&quot;colorType&quot;:1,&quot;foreColorIndex&quot;:5,&quot;pos&quot;:0,&quot;transparency&quot;:0},{&quot;brightness&quot;: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3"/>
  <p:tag name="KSO_WM_UNIT_TEXT_FILL_TYPE" val="3"/>
  <p:tag name="KSO_WM_DIAGRAM_USE_COLOR_VALUE" val="{&quot;color_scheme&quot;:1,&quot;color_type&quot;:1,&quot;theme_color_indexes&quot;:[5,6,5,6,5,6]}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SUBTYPE" val="d"/>
  <p:tag name="KSO_WM_UNIT_TYPE" val="q_h_i"/>
  <p:tag name="KSO_WM_UNIT_INDEX" val="1_2_1"/>
  <p:tag name="KSO_WM_UNIT_ID" val="diagram20231072_1*q_h_i*1_2_1"/>
  <p:tag name="KSO_WM_TEMPLATE_CATEGORY" val="diagram"/>
  <p:tag name="KSO_WM_TEMPLATE_INDEX" val="20231072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261.5436279296875,&quot;left&quot;:163.125,&quot;top&quot;:268.5531860351563,&quot;width&quot;:637.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949999988079071,&quot;colorType&quot;:1,&quot;foreColorIndex&quot;:5,&quot;pos&quot;:0,&quot;transparency&quot;:0},{&quot;brightness&quot;: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3"/>
  <p:tag name="KSO_WM_UNIT_TEXT_FILL_TYPE" val="3"/>
  <p:tag name="KSO_WM_DIAGRAM_USE_COLOR_VALUE" val="{&quot;color_scheme&quot;:1,&quot;color_type&quot;:1,&quot;theme_color_indexes&quot;:[5,6,5,6,5,6]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2*q_i*1_1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1"/>
  <p:tag name="KSO_WM_DIAGRAM_GROUP_CODE" val="q1-1"/>
  <p:tag name="KSO_WM_DIAGRAM_MAX_ITEMCNT" val="6"/>
  <p:tag name="KSO_WM_DIAGRAM_MIN_ITEMCNT" val="2"/>
  <p:tag name="KSO_WM_DIAGRAM_VIRTUALLY_FRAME" val="{&quot;height&quot;:441.0511108398438,&quot;left&quot;:-76.910302734375,&quot;top&quot;:63.09944458007813,&quot;width&quot;:1010.466601946973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4659999907016754,&quot;transparency&quot;:0.7200000286102295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DIAGRAM_USE_COLOR_VALUE" val="{&quot;color_scheme&quot;:1,&quot;color_type&quot;:1,&quot;theme_color_indexes&quot;:[5,6,5,6,5,6]}"/>
</p:tagLst>
</file>

<file path=ppt/tags/tag130.xml><?xml version="1.0" encoding="utf-8"?>
<p:tagLst xmlns:p="http://schemas.openxmlformats.org/presentationml/2006/main">
  <p:tag name="KSO_WM_DIAGRAM_VIRTUALLY_FRAME" val="{&quot;height&quot;:261.5436279296875,&quot;left&quot;:163.125,&quot;top&quot;:268.5531860351563,&quot;width&quot;:637.875}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1_1"/>
  <p:tag name="KSO_WM_UNIT_ID" val="diagram20231072_1*q_h_a*1_1_1"/>
  <p:tag name="KSO_WM_TEMPLATE_CATEGORY" val="diagram"/>
  <p:tag name="KSO_WM_TEMPLATE_INDEX" val="20231072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261.5436279296875,&quot;left&quot;:163.125,&quot;top&quot;:268.5531860351563,&quot;width&quot;:637.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4"/>
  <p:tag name="KSO_WM_UNIT_ID" val="diagram20231072_1*q_h_i*1_1_4"/>
  <p:tag name="KSO_WM_TEMPLATE_CATEGORY" val="diagram"/>
  <p:tag name="KSO_WM_TEMPLATE_INDEX" val="20231072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261.5436279296875,&quot;left&quot;:163.125,&quot;top&quot;:268.5531860351563,&quot;width&quot;:637.875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3"/>
  <p:tag name="KSO_WM_UNIT_ID" val="diagram20231072_1*q_h_i*1_1_3"/>
  <p:tag name="KSO_WM_TEMPLATE_CATEGORY" val="diagram"/>
  <p:tag name="KSO_WM_TEMPLATE_INDEX" val="20231072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261.5436279296875,&quot;left&quot;:163.125,&quot;top&quot;:268.5531860351563,&quot;width&quot;:637.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2"/>
  <p:tag name="KSO_WM_UNIT_ID" val="diagram20231072_1*q_h_i*1_1_2"/>
  <p:tag name="KSO_WM_TEMPLATE_CATEGORY" val="diagram"/>
  <p:tag name="KSO_WM_TEMPLATE_INDEX" val="20231072"/>
  <p:tag name="KSO_WM_UNIT_LAYERLEVEL" val="1_1_1"/>
  <p:tag name="KSO_WM_TAG_VERSION" val="3.0"/>
  <p:tag name="KSO_WM_DIAGRAM_VERSION" val="3"/>
  <p:tag name="KSO_WM_DIAGRAM_COLOR_TRICK" val="4"/>
  <p:tag name="KSO_WM_DIAGRAM_COLOR_TEXT_CAN_REMOVE" val="n"/>
  <p:tag name="KSO_WM_DIAGRAM_MAX_ITEMCNT" val="6"/>
  <p:tag name="KSO_WM_DIAGRAM_MIN_ITEMCNT" val="2"/>
  <p:tag name="KSO_WM_DIAGRAM_VIRTUALLY_FRAME" val="{&quot;height&quot;:261.5436279296875,&quot;left&quot;:163.125,&quot;top&quot;:268.5531860351563,&quot;width&quot;:637.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135.xml><?xml version="1.0" encoding="utf-8"?>
<p:tagLst xmlns:p="http://schemas.openxmlformats.org/presentationml/2006/main">
  <p:tag name="KSO_WM_DIAGRAM_VIRTUALLY_FRAME" val="{&quot;height&quot;:376.9,&quot;left&quot;:-27.75,&quot;top&quot;:98.25,&quot;width&quot;:854.4}"/>
</p:tagLst>
</file>

<file path=ppt/tags/tag136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1"/>
  <p:tag name="KSO_WM_TEMPLATE_CATEGORY" val="diagram"/>
  <p:tag name="KSO_WM_TEMPLATE_INDEX" val="20236933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0,&quot;transparency&quot;:0.800000011920929},{&quot;brightness&quot;:0.5,&quot;colorType&quot;:1,&quot;foreColorIndex&quot;:13,&quot;pos&quot;:0.6000000238418579,&quot;transparency&quot;:0.4000000059604645},{&quot;brightness&quot;:0.5,&quot;colorType&quot;:1,&quot;foreColorIndex&quot;:13,&quot;pos&quot;:1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37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2"/>
  <p:tag name="KSO_WM_TEMPLATE_CATEGORY" val="diagram"/>
  <p:tag name="KSO_WM_TEMPLATE_INDEX" val="20236933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2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5299999713897705,&quot;transparency&quot;:0},{&quot;brightness&quot;:0.800000011920929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38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3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39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3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2*q_h_i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UNIT_TYPE" val="q_h_i"/>
  <p:tag name="KSO_WM_UNIT_INDEX" val="1_2_1"/>
  <p:tag name="KSO_WM_DIAGRAM_MAX_ITEMCNT" val="6"/>
  <p:tag name="KSO_WM_DIAGRAM_MIN_ITEMCNT" val="2"/>
  <p:tag name="KSO_WM_DIAGRAM_VIRTUALLY_FRAME" val="{&quot;height&quot;:441.0511108398438,&quot;left&quot;:-76.910302734375,&quot;top&quot;:63.09944458007813,&quot;width&quot;:1010.46660194697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40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2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41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2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42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1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8"/>
  <p:tag name="KSO_WM_DIAGRAM_GROUP_CODE" val="m1-1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43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1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44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1"/>
  <p:tag name="KSO_WM_TEMPLATE_CATEGORY" val="diagram"/>
  <p:tag name="KSO_WM_TEMPLATE_INDEX" val="20236933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0,&quot;transparency&quot;:0.800000011920929},{&quot;brightness&quot;:0.5,&quot;colorType&quot;:1,&quot;foreColorIndex&quot;:13,&quot;pos&quot;:0.6000000238418579,&quot;transparency&quot;:0.4000000059604645},{&quot;brightness&quot;:0.5,&quot;colorType&quot;:1,&quot;foreColorIndex&quot;:13,&quot;pos&quot;:1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45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2"/>
  <p:tag name="KSO_WM_TEMPLATE_CATEGORY" val="diagram"/>
  <p:tag name="KSO_WM_TEMPLATE_INDEX" val="20236933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2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5299999713897705,&quot;transparency&quot;:0},{&quot;brightness&quot;:0.800000011920929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46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3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47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3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48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2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49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2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2*q_h_x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UNIT_VALUE" val="54*54"/>
  <p:tag name="KSO_WM_DIAGRAM_GROUP_CODE" val="q1-1"/>
  <p:tag name="KSO_WM_UNIT_TYPE" val="q_h_x"/>
  <p:tag name="KSO_WM_UNIT_INDEX" val="1_2_1"/>
  <p:tag name="KSO_WM_DIAGRAM_MAX_ITEMCNT" val="6"/>
  <p:tag name="KSO_WM_DIAGRAM_MIN_ITEMCNT" val="2"/>
  <p:tag name="KSO_WM_DIAGRAM_VIRTUALLY_FRAME" val="{&quot;height&quot;:441.0511108398438,&quot;left&quot;:-76.910302734375,&quot;top&quot;:63.09944458007813,&quot;width&quot;:1010.466601946973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50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1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8"/>
  <p:tag name="KSO_WM_DIAGRAM_GROUP_CODE" val="m1-1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51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1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52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1"/>
  <p:tag name="KSO_WM_TEMPLATE_CATEGORY" val="diagram"/>
  <p:tag name="KSO_WM_TEMPLATE_INDEX" val="20236933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0,&quot;transparency&quot;:0.800000011920929},{&quot;brightness&quot;:0.5,&quot;colorType&quot;:1,&quot;foreColorIndex&quot;:13,&quot;pos&quot;:0.6000000238418579,&quot;transparency&quot;:0.4000000059604645},{&quot;brightness&quot;:0.5,&quot;colorType&quot;:1,&quot;foreColorIndex&quot;:13,&quot;pos&quot;:1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53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2"/>
  <p:tag name="KSO_WM_TEMPLATE_CATEGORY" val="diagram"/>
  <p:tag name="KSO_WM_TEMPLATE_INDEX" val="20236933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2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5299999713897705,&quot;transparency&quot;:0},{&quot;brightness&quot;:0.800000011920929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54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3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55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3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56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2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57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2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58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1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8"/>
  <p:tag name="KSO_WM_DIAGRAM_GROUP_CODE" val="m1-1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59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1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2*q_h_i*1_3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UNIT_TYPE" val="q_h_i"/>
  <p:tag name="KSO_WM_UNIT_INDEX" val="1_3_1"/>
  <p:tag name="KSO_WM_DIAGRAM_MAX_ITEMCNT" val="6"/>
  <p:tag name="KSO_WM_DIAGRAM_MIN_ITEMCNT" val="2"/>
  <p:tag name="KSO_WM_DIAGRAM_VIRTUALLY_FRAME" val="{&quot;height&quot;:441.0511108398438,&quot;left&quot;:-76.910302734375,&quot;top&quot;:63.09944458007813,&quot;width&quot;:1010.46660194697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60.xml><?xml version="1.0" encoding="utf-8"?>
<p:tagLst xmlns:p="http://schemas.openxmlformats.org/presentationml/2006/main">
  <p:tag name="KSO_WM_DIAGRAM_VIRTUALLY_FRAME" val="{&quot;height&quot;:364.6,&quot;left&quot;:365.55,&quot;top&quot;:98.25,&quot;width&quot;:598.7}"/>
</p:tagLst>
</file>

<file path=ppt/tags/tag161.xml><?xml version="1.0" encoding="utf-8"?>
<p:tagLst xmlns:p="http://schemas.openxmlformats.org/presentationml/2006/main">
  <p:tag name="KSO_WM_UNIT_FILL_FORE_SCHEMECOLOR_INDEX_1_BRIGHTNESS" val="0.6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4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0.66"/>
  <p:tag name="KSO_WM_UNIT_FILL_FORE_SCHEMECOLOR_INDEX_3_TRANS" val="0"/>
  <p:tag name="KSO_WM_UNIT_FILL_FORE_SCHEMECOLOR_INDEX_4_BRIGHTNESS" val="0"/>
  <p:tag name="KSO_WM_UNIT_FILL_FORE_SCHEMECOLOR_INDEX_4" val="5"/>
  <p:tag name="KSO_WM_UNIT_FILL_FORE_SCHEMECOLOR_INDEX_4_POS" val="1"/>
  <p:tag name="KSO_WM_UNIT_FILL_FORE_SCHEMECOLOR_INDEX_4_TRANS" val="0"/>
  <p:tag name="KSO_WM_UNIT_FILL_GRADIENT_TYPE" val="2"/>
  <p:tag name="KSO_WM_UNIT_FILL_GRADIENT_ANGLE" val="0"/>
  <p:tag name="KSO_WM_UNIT_FILL_GRADIENT_DIRECTION" val="12"/>
  <p:tag name="KSO_WM_UNIT_LINE_FORE_SCHEMECOLOR_INDEX_1_BRIGHTNESS" val="0.55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.95"/>
  <p:tag name="KSO_WM_UNIT_LINE_FORE_SCHEMECOLOR_INDEX_2" val="5"/>
  <p:tag name="KSO_WM_UNIT_LINE_FORE_SCHEMECOLOR_INDEX_2_POS" val="0.37"/>
  <p:tag name="KSO_WM_UNIT_LINE_FORE_SCHEMECOLOR_INDEX_2_TRANS" val="0"/>
  <p:tag name="KSO_WM_UNIT_LINE_FORE_SCHEMECOLOR_INDEX_3_BRIGHTNESS" val="0.7"/>
  <p:tag name="KSO_WM_UNIT_LINE_FORE_SCHEMECOLOR_INDEX_3" val="5"/>
  <p:tag name="KSO_WM_UNIT_LINE_FORE_SCHEMECOLOR_INDEX_3_POS" val="0.71"/>
  <p:tag name="KSO_WM_UNIT_LINE_FORE_SCHEMECOLOR_INDEX_3_TRANS" val="0"/>
  <p:tag name="KSO_WM_UNIT_LINE_FORE_SCHEMECOLOR_INDEX_4_BRIGHTNESS" val="0"/>
  <p:tag name="KSO_WM_UNIT_LINE_FORE_SCHEMECOLOR_INDEX_4" val="14"/>
  <p:tag name="KSO_WM_UNIT_LINE_FORE_SCHEMECOLOR_INDEX_4_POS" val="1"/>
  <p:tag name="KSO_WM_UNIT_LINE_FORE_SCHEMECOLOR_INDEX_4_TRANS" val="0"/>
  <p:tag name="KSO_WM_UNIT_LINE_GRADIENT_TYPE" val="0"/>
  <p:tag name="KSO_WM_UNIT_LINE_GRADIENT_ANGLE" val="270"/>
  <p:tag name="KSO_WM_UNIT_LINE_GRADIENT_DIRECTION" val="6"/>
  <p:tag name="KSO_WM_UNIT_LINE_FILL_TYPE" val="5"/>
  <p:tag name="KSO_WM_UNIT_SHADOW_SCHEMECOLOR_INDEX_BRIGHTNESS" val="0"/>
  <p:tag name="KSO_WM_UNIT_SHADOW_SCHEMECOLOR_INDEX" val="5"/>
  <p:tag name="KSO_WM_UNIT_TEXT_FILL_FORE_SCHEMECOLOR_INDEX_BRIGHTNESS" val="0"/>
  <p:tag name="KSO_WM_UNIT_TEXT_FILL_TYPE" val="1"/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30931_1*m_h_a*1_1_1"/>
  <p:tag name="KSO_WM_TEMPLATE_CATEGORY" val="diagram"/>
  <p:tag name="KSO_WM_TEMPLATE_INDEX" val="20230931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327.3500122070312,&quot;left&quot;:64.22501220703126,&quot;top&quot;:270.34999389648436,&quot;width&quot;:770.5616807063545}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,&quot;colorType&quot;:1,&quot;foreColorIndex&quot;:5,&quot;pos&quot;:0.4399999976158142,&quot;transparency&quot;:0}],&quot;type&quot;:3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TEXT_TYPE" val="1"/>
  <p:tag name="KSO_WM_BEAUTIFY_FLAG" val="#wm#"/>
  <p:tag name="KSO_WM_UNIT_PRESET_TEXT" val="添加标题"/>
  <p:tag name="KSO_WM_UNIT_FILL_TYPE" val="3"/>
  <p:tag name="KSO_WM_DIAGRAM_USE_COLOR_VALUE" val="{&quot;color_scheme&quot;:1,&quot;color_type&quot;:1,&quot;theme_color_indexes&quot;:[5,6,5,6,5,6]}"/>
</p:tagLst>
</file>

<file path=ppt/tags/tag162.xml><?xml version="1.0" encoding="utf-8"?>
<p:tagLst xmlns:p="http://schemas.openxmlformats.org/presentationml/2006/main">
  <p:tag name="KSO_WM_UNIT_LINE_FORE_SCHEMECOLOR_INDEX_BRIGHTNESS" val="0"/>
  <p:tag name="KSO_WM_UNIT_LINE_FILL_TYPE" val="2"/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30931_1*m_h_i*1_1_1"/>
  <p:tag name="KSO_WM_TEMPLATE_CATEGORY" val="diagram"/>
  <p:tag name="KSO_WM_TEMPLATE_INDEX" val="20230931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327.3500122070312,&quot;left&quot;:64.22501220703126,&quot;top&quot;:270.34999389648436,&quot;width&quot;:770.561680706354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163.xml><?xml version="1.0" encoding="utf-8"?>
<p:tagLst xmlns:p="http://schemas.openxmlformats.org/presentationml/2006/main">
  <p:tag name="KSO_WM_UNIT_LINE_FORE_SCHEMECOLOR_INDEX_BRIGHTNESS" val="0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30931_1*m_h_i*1_2_4"/>
  <p:tag name="KSO_WM_TEMPLATE_CATEGORY" val="diagram"/>
  <p:tag name="KSO_WM_TEMPLATE_INDEX" val="20230931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327.3500122070312,&quot;left&quot;:64.22501220703126,&quot;top&quot;:270.34999389648436,&quot;width&quot;:770.5616807063545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6"/>
  <p:tag name="KSO_WM_DIAGRAM_USE_COLOR_VALUE" val="{&quot;color_scheme&quot;:1,&quot;color_type&quot;:1,&quot;theme_color_indexes&quot;:[5,6,5,6,5,6]}"/>
</p:tagLst>
</file>

<file path=ppt/tags/tag164.xml><?xml version="1.0" encoding="utf-8"?>
<p:tagLst xmlns:p="http://schemas.openxmlformats.org/presentationml/2006/main">
  <p:tag name="KSO_WM_UNIT_FILL_FORE_SCHEMECOLOR_INDEX_1_BRIGHTNESS" val="0.4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8"/>
  <p:tag name="KSO_WM_UNIT_FILL_FORE_SCHEMECOLOR_INDEX_2_POS" val="0.48"/>
  <p:tag name="KSO_WM_UNIT_FILL_FORE_SCHEMECOLOR_INDEX_2_TRANS" val="0"/>
  <p:tag name="KSO_WM_UNIT_FILL_FORE_SCHEMECOLOR_INDEX_3_BRIGHTNESS" val="0.4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90"/>
  <p:tag name="KSO_WM_UNIT_FILL_GRADIENT_DIRECTION" val="1"/>
  <p:tag name="KSO_WM_UNIT_LINE_FORE_SCHEMECOLOR_INDEX_BRIGHTNESS" val="0"/>
  <p:tag name="KSO_WM_UNIT_LINE_FILL_TYPE" val="2"/>
  <p:tag name="KSO_WM_UNIT_TEXT_FILL_FORE_SCHEMECOLOR_INDEX_BRIGHTNESS" val="0"/>
  <p:tag name="KSO_WM_UNIT_TEXT_FILL_TYPE" val="1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30931_1*m_h_a*1_2_1"/>
  <p:tag name="KSO_WM_TEMPLATE_CATEGORY" val="diagram"/>
  <p:tag name="KSO_WM_TEMPLATE_INDEX" val="20230931"/>
  <p:tag name="KSO_WM_UNIT_LAYERLEVEL" val="1_1_1"/>
  <p:tag name="KSO_WM_TAG_VERSION" val="3.0"/>
  <p:tag name="KSO_WM_UNIT_VALUE" val="14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327.3500122070312,&quot;left&quot;:64.22501220703126,&quot;top&quot;:270.34999389648436,&quot;width&quot;:770.561680706354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0,&quot;colorType&quot;:1,&quot;foreColorIndex&quot;:6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65.xml><?xml version="1.0" encoding="utf-8"?>
<p:tagLst xmlns:p="http://schemas.openxmlformats.org/presentationml/2006/main">
  <p:tag name="KSO_WM_UNIT_LINE_FORE_SCHEMECOLOR_INDEX_BRIGHTNESS" val="0"/>
  <p:tag name="KSO_WM_UNIT_LINE_FILL_TYPE" val="2"/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30931_1*m_h_i*1_2_1"/>
  <p:tag name="KSO_WM_TEMPLATE_CATEGORY" val="diagram"/>
  <p:tag name="KSO_WM_TEMPLATE_INDEX" val="20230931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327.3500122070312,&quot;left&quot;:64.22501220703126,&quot;top&quot;:270.34999389648436,&quot;width&quot;:770.5616807063545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6"/>
  <p:tag name="KSO_WM_DIAGRAM_USE_COLOR_VALUE" val="{&quot;color_scheme&quot;:1,&quot;color_type&quot;:1,&quot;theme_color_indexes&quot;:[5,6,5,6,5,6]}"/>
</p:tagLst>
</file>

<file path=ppt/tags/tag166.xml><?xml version="1.0" encoding="utf-8"?>
<p:tagLst xmlns:p="http://schemas.openxmlformats.org/presentationml/2006/main">
  <p:tag name="KSO_WM_UNIT_LINE_FORE_SCHEMECOLOR_INDEX_BRIGHTNESS" val="0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30931_1*m_h_i*1_1_4"/>
  <p:tag name="KSO_WM_TEMPLATE_CATEGORY" val="diagram"/>
  <p:tag name="KSO_WM_TEMPLATE_INDEX" val="20230931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327.3500122070312,&quot;left&quot;:64.22501220703126,&quot;top&quot;:270.34999389648436,&quot;width&quot;:770.561680706354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300000131130218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167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1"/>
  <p:tag name="KSO_WM_TEMPLATE_CATEGORY" val="diagram"/>
  <p:tag name="KSO_WM_TEMPLATE_INDEX" val="20236933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0,&quot;transparency&quot;:0.800000011920929},{&quot;brightness&quot;:0.5,&quot;colorType&quot;:1,&quot;foreColorIndex&quot;:13,&quot;pos&quot;:0.6000000238418579,&quot;transparency&quot;:0.4000000059604645},{&quot;brightness&quot;:0.5,&quot;colorType&quot;:1,&quot;foreColorIndex&quot;:13,&quot;pos&quot;:1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68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2"/>
  <p:tag name="KSO_WM_TEMPLATE_CATEGORY" val="diagram"/>
  <p:tag name="KSO_WM_TEMPLATE_INDEX" val="20236933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2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5299999713897705,&quot;transparency&quot;:0},{&quot;brightness&quot;:0.800000011920929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69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3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2*q_h_x*1_3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UNIT_VALUE" val="52*54"/>
  <p:tag name="KSO_WM_DIAGRAM_GROUP_CODE" val="q1-1"/>
  <p:tag name="KSO_WM_UNIT_TYPE" val="q_h_x"/>
  <p:tag name="KSO_WM_UNIT_INDEX" val="1_3_1"/>
  <p:tag name="KSO_WM_DIAGRAM_MAX_ITEMCNT" val="6"/>
  <p:tag name="KSO_WM_DIAGRAM_MIN_ITEMCNT" val="2"/>
  <p:tag name="KSO_WM_DIAGRAM_VIRTUALLY_FRAME" val="{&quot;height&quot;:441.0511108398438,&quot;left&quot;:-76.910302734375,&quot;top&quot;:63.09944458007813,&quot;width&quot;:1010.466601946973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70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3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1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2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72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2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3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1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8"/>
  <p:tag name="KSO_WM_DIAGRAM_GROUP_CODE" val="m1-1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74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1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5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1"/>
  <p:tag name="KSO_WM_TEMPLATE_CATEGORY" val="diagram"/>
  <p:tag name="KSO_WM_TEMPLATE_INDEX" val="20236933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0,&quot;transparency&quot;:0.800000011920929},{&quot;brightness&quot;:0.5,&quot;colorType&quot;:1,&quot;foreColorIndex&quot;:13,&quot;pos&quot;:0.6000000238418579,&quot;transparency&quot;:0.4000000059604645},{&quot;brightness&quot;:0.5,&quot;colorType&quot;:1,&quot;foreColorIndex&quot;:13,&quot;pos&quot;:1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6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2"/>
  <p:tag name="KSO_WM_TEMPLATE_CATEGORY" val="diagram"/>
  <p:tag name="KSO_WM_TEMPLATE_INDEX" val="20236933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2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5299999713897705,&quot;transparency&quot;:0},{&quot;brightness&quot;:0.800000011920929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7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3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78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3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9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2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2_1"/>
  <p:tag name="KSO_WM_UNIT_ID" val="diagram20231660_2*q_h_a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MAX_ITEMCNT" val="6"/>
  <p:tag name="KSO_WM_DIAGRAM_MIN_ITEMCNT" val="2"/>
  <p:tag name="KSO_WM_DIAGRAM_VIRTUALLY_FRAME" val="{&quot;height&quot;:441.0511108398438,&quot;left&quot;:-76.910302734375,&quot;top&quot;:63.09944458007813,&quot;width&quot;:1010.46660194697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此处添加标题"/>
  <p:tag name="KSO_WM_UNIT_TEXT_TYPE" val="1"/>
  <p:tag name="KSO_WM_DIAGRAM_USE_COLOR_VALUE" val="{&quot;color_scheme&quot;:1,&quot;color_type&quot;:1,&quot;theme_color_indexes&quot;:[5,6,5,6,5,6]}"/>
</p:tagLst>
</file>

<file path=ppt/tags/tag180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2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81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1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8"/>
  <p:tag name="KSO_WM_DIAGRAM_GROUP_CODE" val="m1-1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82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1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83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1"/>
  <p:tag name="KSO_WM_TEMPLATE_CATEGORY" val="diagram"/>
  <p:tag name="KSO_WM_TEMPLATE_INDEX" val="20236933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0,&quot;transparency&quot;:0.800000011920929},{&quot;brightness&quot;:0.5,&quot;colorType&quot;:1,&quot;foreColorIndex&quot;:13,&quot;pos&quot;:0.6000000238418579,&quot;transparency&quot;:0.4000000059604645},{&quot;brightness&quot;:0.5,&quot;colorType&quot;:1,&quot;foreColorIndex&quot;:13,&quot;pos&quot;:1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84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2"/>
  <p:tag name="KSO_WM_TEMPLATE_CATEGORY" val="diagram"/>
  <p:tag name="KSO_WM_TEMPLATE_INDEX" val="20236933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2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5299999713897705,&quot;transparency&quot;:0},{&quot;brightness&quot;:0.800000011920929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85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3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86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3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87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2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88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2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89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1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8"/>
  <p:tag name="KSO_WM_DIAGRAM_GROUP_CODE" val="m1-1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3_1"/>
  <p:tag name="KSO_WM_UNIT_ID" val="diagram20231660_2*q_h_a*1_3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MAX_ITEMCNT" val="6"/>
  <p:tag name="KSO_WM_DIAGRAM_MIN_ITEMCNT" val="2"/>
  <p:tag name="KSO_WM_DIAGRAM_VIRTUALLY_FRAME" val="{&quot;height&quot;:441.0511108398438,&quot;left&quot;:-76.910302734375,&quot;top&quot;:63.09944458007813,&quot;width&quot;:1010.46660194697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此处添加标题"/>
  <p:tag name="KSO_WM_UNIT_TEXT_TYPE" val="1"/>
  <p:tag name="KSO_WM_DIAGRAM_USE_COLOR_VALUE" val="{&quot;color_scheme&quot;:1,&quot;color_type&quot;:1,&quot;theme_color_indexes&quot;:[5,6,5,6,5,6]}"/>
</p:tagLst>
</file>

<file path=ppt/tags/tag190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1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91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1"/>
  <p:tag name="KSO_WM_TEMPLATE_CATEGORY" val="diagram"/>
  <p:tag name="KSO_WM_TEMPLATE_INDEX" val="20236933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0,&quot;transparency&quot;:0.800000011920929},{&quot;brightness&quot;:0.5,&quot;colorType&quot;:1,&quot;foreColorIndex&quot;:13,&quot;pos&quot;:0.6000000238418579,&quot;transparency&quot;:0.4000000059604645},{&quot;brightness&quot;:0.5,&quot;colorType&quot;:1,&quot;foreColorIndex&quot;:13,&quot;pos&quot;:1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92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2"/>
  <p:tag name="KSO_WM_TEMPLATE_CATEGORY" val="diagram"/>
  <p:tag name="KSO_WM_TEMPLATE_INDEX" val="20236933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2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5299999713897705,&quot;transparency&quot;:0},{&quot;brightness&quot;:0.800000011920929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93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3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94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3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95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2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96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2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97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1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8"/>
  <p:tag name="KSO_WM_DIAGRAM_GROUP_CODE" val="m1-1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198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1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99.xml><?xml version="1.0" encoding="utf-8"?>
<p:tagLst xmlns:p="http://schemas.openxmlformats.org/presentationml/2006/main">
  <p:tag name="ISLIDE.DIAGRAM" val="fffc2752-f421-4f45-b5db-dd420f3637be"/>
</p:tagLst>
</file>

<file path=ppt/tags/tag2.xml><?xml version="1.0" encoding="utf-8"?>
<p:tagLst xmlns:p="http://schemas.openxmlformats.org/presentationml/2006/main">
  <p:tag name="KSO_WM_DIAGRAM_VIRTUALLY_FRAME" val="{&quot;height&quot;:410.1566929133858,&quot;left&quot;:88.3999212598425,&quot;top&quot;:38.74999999999998,&quot;width&quot;:702.15}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i"/>
  <p:tag name="KSO_WM_UNIT_INDEX" val="1_1_1"/>
  <p:tag name="KSO_WM_UNIT_ID" val="diagram20231660_2*q_h_i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41.0511108398438,&quot;left&quot;:-76.910302734375,&quot;top&quot;:63.09944458007813,&quot;width&quot;:1010.466601946973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00.xml><?xml version="1.0" encoding="utf-8"?>
<p:tagLst xmlns:p="http://schemas.openxmlformats.org/presentationml/2006/main">
  <p:tag name="wpp_generatetext" val="1"/>
</p:tagLst>
</file>

<file path=ppt/tags/tag201.xml><?xml version="1.0" encoding="utf-8"?>
<p:tagLst xmlns:p="http://schemas.openxmlformats.org/presentationml/2006/main">
  <p:tag name="wpp_generatetext" val="1"/>
</p:tagLst>
</file>

<file path=ppt/tags/tag202.xml><?xml version="1.0" encoding="utf-8"?>
<p:tagLst xmlns:p="http://schemas.openxmlformats.org/presentationml/2006/main">
  <p:tag name="wpp_generatetext" val="1"/>
</p:tagLst>
</file>

<file path=ppt/tags/tag203.xml><?xml version="1.0" encoding="utf-8"?>
<p:tagLst xmlns:p="http://schemas.openxmlformats.org/presentationml/2006/main">
  <p:tag name="wpp_generatetext" val="1"/>
</p:tagLst>
</file>

<file path=ppt/tags/tag204.xml><?xml version="1.0" encoding="utf-8"?>
<p:tagLst xmlns:p="http://schemas.openxmlformats.org/presentationml/2006/main">
  <p:tag name="wpp_generatetext" val="1"/>
</p:tagLst>
</file>

<file path=ppt/tags/tag205.xml><?xml version="1.0" encoding="utf-8"?>
<p:tagLst xmlns:p="http://schemas.openxmlformats.org/presentationml/2006/main">
  <p:tag name="wpp_generatetext" val="1"/>
</p:tagLst>
</file>

<file path=ppt/tags/tag206.xml><?xml version="1.0" encoding="utf-8"?>
<p:tagLst xmlns:p="http://schemas.openxmlformats.org/presentationml/2006/main">
  <p:tag name="ISPRING_PRESENTATION_TITLE" val="14"/>
  <p:tag name="resource_record_key" val="{&quot;70&quot;:[3319074,3322492,3327915,3327990,3321416,3321420,3314209,3312290,3327611,3426746,3327011,3427999,3312417,3318867,3403258]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x"/>
  <p:tag name="KSO_WM_UNIT_INDEX" val="1_1_1"/>
  <p:tag name="KSO_WM_UNIT_ID" val="diagram20231660_2*q_h_x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UNIT_VALUE" val="54*50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41.0511108398438,&quot;left&quot;:-76.910302734375,&quot;top&quot;:63.09944458007813,&quot;width&quot;:1010.466601946973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1_1"/>
  <p:tag name="KSO_WM_UNIT_ID" val="diagram20231660_2*q_h_f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41.0511108398438,&quot;left&quot;:-76.910302734375,&quot;top&quot;:63.09944458007813,&quot;width&quot;:1010.466601946973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文字是您思想的提炼"/>
  <p:tag name="KSO_WM_UNIT_TEXT_TYPE" val="1"/>
  <p:tag name="KSO_WM_DIAGRAM_USE_COLOR_VALUE" val="{&quot;color_scheme&quot;:1,&quot;color_type&quot;:1,&quot;theme_color_indexes&quot;:[5,6,5,6,5,6]}"/>
</p:tagLst>
</file>

<file path=ppt/tags/tag23.xml><?xml version="1.0" encoding="utf-8"?>
<p:tagLst xmlns:p="http://schemas.openxmlformats.org/presentationml/2006/main">
  <p:tag name="KSO_WM_DIAGRAM_VIRTUALLY_FRAME" val="{&quot;height&quot;:206.5953543307087,&quot;left&quot;:50.011811023622045,&quot;top&quot;:171.02866141732284,&quot;width&quot;:844.8566141732283}"/>
</p:tagLst>
</file>

<file path=ppt/tags/tag24.xml><?xml version="1.0" encoding="utf-8"?>
<p:tagLst xmlns:p="http://schemas.openxmlformats.org/presentationml/2006/main">
  <p:tag name="KSO_WM_DIAGRAM_VIRTUALLY_FRAME" val="{&quot;height&quot;:426.6103937007873,&quot;left&quot;:50.011811023622045,&quot;top&quot;:61.491574803149604,&quot;width&quot;:896.1392125984252}"/>
  <p:tag name="wpp_generatetext" val="1"/>
</p:tagLst>
</file>

<file path=ppt/tags/tag25.xml><?xml version="1.0" encoding="utf-8"?>
<p:tagLst xmlns:p="http://schemas.openxmlformats.org/presentationml/2006/main">
  <p:tag name="KSO_WM_DIAGRAM_VIRTUALLY_FRAME" val="{&quot;height&quot;:426.6103937007873,&quot;left&quot;:50.011811023622045,&quot;top&quot;:61.491574803149604,&quot;width&quot;:896.1392125984252}"/>
  <p:tag name="wpp_generatetext" val="1"/>
</p:tagLst>
</file>

<file path=ppt/tags/tag26.xml><?xml version="1.0" encoding="utf-8"?>
<p:tagLst xmlns:p="http://schemas.openxmlformats.org/presentationml/2006/main">
  <p:tag name="KSO_WM_DIAGRAM_VIRTUALLY_FRAME" val="{&quot;height&quot;:426.6103937007873,&quot;left&quot;:50.011811023622045,&quot;top&quot;:61.491574803149604,&quot;width&quot;:896.1392125984252}"/>
</p:tagLst>
</file>

<file path=ppt/tags/tag27.xml><?xml version="1.0" encoding="utf-8"?>
<p:tagLst xmlns:p="http://schemas.openxmlformats.org/presentationml/2006/main">
  <p:tag name="KSO_WM_DIAGRAM_VIRTUALLY_FRAME" val="{&quot;height&quot;:426.6103937007873,&quot;left&quot;:50.011811023622045,&quot;top&quot;:61.491574803149604,&quot;width&quot;:896.1392125984252}"/>
</p:tagLst>
</file>

<file path=ppt/tags/tag28.xml><?xml version="1.0" encoding="utf-8"?>
<p:tagLst xmlns:p="http://schemas.openxmlformats.org/presentationml/2006/main">
  <p:tag name="KSO_WM_DIAGRAM_VIRTUALLY_FRAME" val="{&quot;height&quot;:426.6103937007873,&quot;left&quot;:50.011811023622045,&quot;top&quot;:61.491574803149604,&quot;width&quot;:896.1392125984252}"/>
</p:tagLst>
</file>

<file path=ppt/tags/tag29.xml><?xml version="1.0" encoding="utf-8"?>
<p:tagLst xmlns:p="http://schemas.openxmlformats.org/presentationml/2006/main">
  <p:tag name="KSO_WM_DIAGRAM_VIRTUALLY_FRAME" val="{&quot;height&quot;:426.6103937007873,&quot;left&quot;:50.011811023622045,&quot;top&quot;:61.491574803149604,&quot;width&quot;:896.1392125984252}"/>
</p:tagLst>
</file>

<file path=ppt/tags/tag3.xml><?xml version="1.0" encoding="utf-8"?>
<p:tagLst xmlns:p="http://schemas.openxmlformats.org/presentationml/2006/main">
  <p:tag name="KSO_WM_DIAGRAM_VIRTUALLY_FRAME" val="{&quot;height&quot;:410.1566929133858,&quot;left&quot;:88.3999212598425,&quot;top&quot;:38.74999999999998,&quot;width&quot;:702.15}"/>
</p:tagLst>
</file>

<file path=ppt/tags/tag30.xml><?xml version="1.0" encoding="utf-8"?>
<p:tagLst xmlns:p="http://schemas.openxmlformats.org/presentationml/2006/main">
  <p:tag name="KSO_WM_DIAGRAM_VIRTUALLY_FRAME" val="{&quot;height&quot;:426.6103937007873,&quot;left&quot;:50.011811023622045,&quot;top&quot;:61.491574803149604,&quot;width&quot;:896.1392125984252}"/>
</p:tagLst>
</file>

<file path=ppt/tags/tag31.xml><?xml version="1.0" encoding="utf-8"?>
<p:tagLst xmlns:p="http://schemas.openxmlformats.org/presentationml/2006/main">
  <p:tag name="KSO_WM_DIAGRAM_VIRTUALLY_FRAME" val="{&quot;height&quot;:426.6103937007873,&quot;left&quot;:50.011811023622045,&quot;top&quot;:61.491574803149604,&quot;width&quot;:896.1392125984252}"/>
</p:tagLst>
</file>

<file path=ppt/tags/tag32.xml><?xml version="1.0" encoding="utf-8"?>
<p:tagLst xmlns:p="http://schemas.openxmlformats.org/presentationml/2006/main">
  <p:tag name="wpp_generatetext" val="1"/>
</p:tagLst>
</file>

<file path=ppt/tags/tag3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4.xml><?xml version="1.0" encoding="utf-8"?>
<p:tagLst xmlns:p="http://schemas.openxmlformats.org/presentationml/2006/main">
  <p:tag name="wpp_generatetext" val="1"/>
</p:tagLst>
</file>

<file path=ppt/tags/tag35.xml><?xml version="1.0" encoding="utf-8"?>
<p:tagLst xmlns:p="http://schemas.openxmlformats.org/presentationml/2006/main">
  <p:tag name="KSO_WM_DIAGRAM_VIRTUALLY_FRAME" val="{&quot;height&quot;:385.8628376637856,&quot;left&quot;:-10.95,&quot;top&quot;:133.61944580078125,&quot;width&quot;:960}"/>
</p:tagLst>
</file>

<file path=ppt/tags/tag36.xml><?xml version="1.0" encoding="utf-8"?>
<p:tagLst xmlns:p="http://schemas.openxmlformats.org/presentationml/2006/main">
  <p:tag name="KSO_WM_DIAGRAM_VIRTUALLY_FRAME" val="{&quot;height&quot;:385.8628376637856,&quot;left&quot;:-10.95,&quot;top&quot;:133.61944580078125,&quot;width&quot;:960}"/>
</p:tagLst>
</file>

<file path=ppt/tags/tag37.xml><?xml version="1.0" encoding="utf-8"?>
<p:tagLst xmlns:p="http://schemas.openxmlformats.org/presentationml/2006/main">
  <p:tag name="KSO_WM_DIAGRAM_VIRTUALLY_FRAME" val="{&quot;height&quot;:385.8628376637856,&quot;left&quot;:-10.95,&quot;top&quot;:133.61944580078125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1"/>
  <p:tag name="KSO_WM_TEMPLATE_CATEGORY" val="diagram"/>
  <p:tag name="KSO_WM_TEMPLATE_INDEX" val="20236933"/>
  <p:tag name="KSO_WM_UNIT_LAYERLEVEL" val="1_1"/>
  <p:tag name="KSO_WM_TAG_VERSION" val="3.0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0,&quot;transparency&quot;:0.800000011920929},{&quot;brightness&quot;:0.5,&quot;colorType&quot;:1,&quot;foreColorIndex&quot;:13,&quot;pos&quot;:0.6000000238418579,&quot;transparency&quot;:0.4000000059604645},{&quot;brightness&quot;:0.5,&quot;colorType&quot;:1,&quot;foreColorIndex&quot;:13,&quot;pos&quot;:1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8.xml><?xml version="1.0" encoding="utf-8"?>
<p:tagLst xmlns:p="http://schemas.openxmlformats.org/presentationml/2006/main">
  <p:tag name="KSO_WM_DIAGRAM_VIRTUALLY_FRAME" val="{&quot;height&quot;:385.8628376637856,&quot;left&quot;:-10.95,&quot;top&quot;:133.61944580078125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2"/>
  <p:tag name="KSO_WM_TEMPLATE_CATEGORY" val="diagram"/>
  <p:tag name="KSO_WM_TEMPLATE_INDEX" val="20236933"/>
  <p:tag name="KSO_WM_UNIT_LAYERLEVEL" val="1_1"/>
  <p:tag name="KSO_WM_TAG_VERSION" val="3.0"/>
  <p:tag name="KSO_WM_DIAGRAM_GROUP_CODE" val="m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5299999713897705,&quot;transparency&quot;:0},{&quot;brightness&quot;:0.800000011920929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9.xml><?xml version="1.0" encoding="utf-8"?>
<p:tagLst xmlns:p="http://schemas.openxmlformats.org/presentationml/2006/main">
  <p:tag name="KSO_WM_DIAGRAM_VIRTUALLY_FRAME" val="{&quot;height&quot;:385.8628376637856,&quot;left&quot;:-10.95,&quot;top&quot;:133.61944580078125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3_1"/>
  <p:tag name="KSO_WM_TEMPLATE_CATEGORY" val="diagram"/>
  <p:tag name="KSO_WM_TEMPLATE_INDEX" val="20236933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4.xml><?xml version="1.0" encoding="utf-8"?>
<p:tagLst xmlns:p="http://schemas.openxmlformats.org/presentationml/2006/main">
  <p:tag name="KSO_WM_DIAGRAM_VIRTUALLY_FRAME" val="{&quot;height&quot;:410.1566929133858,&quot;left&quot;:88.3999212598425,&quot;top&quot;:38.74999999999998,&quot;width&quot;:702.15}"/>
</p:tagLst>
</file>

<file path=ppt/tags/tag40.xml><?xml version="1.0" encoding="utf-8"?>
<p:tagLst xmlns:p="http://schemas.openxmlformats.org/presentationml/2006/main">
  <p:tag name="KSO_WM_DIAGRAM_VIRTUALLY_FRAME" val="{&quot;height&quot;:385.8628376637856,&quot;left&quot;:-10.95,&quot;top&quot;:133.61944580078125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3_1"/>
  <p:tag name="KSO_WM_TEMPLATE_CATEGORY" val="diagram"/>
  <p:tag name="KSO_WM_TEMPLATE_INDEX" val="20236933"/>
  <p:tag name="KSO_WM_UNIT_LAYERLEVEL" val="1_1_1"/>
  <p:tag name="KSO_WM_TAG_VERSION" val="3.0"/>
  <p:tag name="KSO_WM_DIAGRAM_GROUP_CODE" val="m1-1"/>
  <p:tag name="KSO_WM_UNIT_SUBTYPE" val="d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1.xml><?xml version="1.0" encoding="utf-8"?>
<p:tagLst xmlns:p="http://schemas.openxmlformats.org/presentationml/2006/main">
  <p:tag name="KSO_WM_DIAGRAM_VIRTUALLY_FRAME" val="{&quot;height&quot;:385.8628376637856,&quot;left&quot;:-10.95,&quot;top&quot;:133.61944580078125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2_1"/>
  <p:tag name="KSO_WM_TEMPLATE_CATEGORY" val="diagram"/>
  <p:tag name="KSO_WM_TEMPLATE_INDEX" val="20236933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42.xml><?xml version="1.0" encoding="utf-8"?>
<p:tagLst xmlns:p="http://schemas.openxmlformats.org/presentationml/2006/main">
  <p:tag name="KSO_WM_DIAGRAM_VIRTUALLY_FRAME" val="{&quot;height&quot;:385.8628376637856,&quot;left&quot;:-10.95,&quot;top&quot;:133.61944580078125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2_1"/>
  <p:tag name="KSO_WM_TEMPLATE_CATEGORY" val="diagram"/>
  <p:tag name="KSO_WM_TEMPLATE_INDEX" val="20236933"/>
  <p:tag name="KSO_WM_UNIT_LAYERLEVEL" val="1_1_1"/>
  <p:tag name="KSO_WM_TAG_VERSION" val="3.0"/>
  <p:tag name="KSO_WM_DIAGRAM_GROUP_CODE" val="m1-1"/>
  <p:tag name="KSO_WM_UNIT_SUBTYPE" val="d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3.xml><?xml version="1.0" encoding="utf-8"?>
<p:tagLst xmlns:p="http://schemas.openxmlformats.org/presentationml/2006/main">
  <p:tag name="KSO_WM_DIAGRAM_VIRTUALLY_FRAME" val="{&quot;height&quot;:385.8628376637856,&quot;left&quot;:-10.95,&quot;top&quot;:133.61944580078125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1_1"/>
  <p:tag name="KSO_WM_TEMPLATE_CATEGORY" val="diagram"/>
  <p:tag name="KSO_WM_TEMPLATE_INDEX" val="20236933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8"/>
  <p:tag name="KSO_WM_DIAGRAM_GROUP_CODE" val="m1-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44.xml><?xml version="1.0" encoding="utf-8"?>
<p:tagLst xmlns:p="http://schemas.openxmlformats.org/presentationml/2006/main">
  <p:tag name="KSO_WM_DIAGRAM_VIRTUALLY_FRAME" val="{&quot;height&quot;:385.8628376637856,&quot;left&quot;:-10.95,&quot;top&quot;:133.61944580078125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1_1"/>
  <p:tag name="KSO_WM_TEMPLATE_CATEGORY" val="diagram"/>
  <p:tag name="KSO_WM_TEMPLATE_INDEX" val="20236933"/>
  <p:tag name="KSO_WM_UNIT_LAYERLEVEL" val="1_1_1"/>
  <p:tag name="KSO_WM_TAG_VERSION" val="3.0"/>
  <p:tag name="KSO_WM_DIAGRAM_GROUP_CODE" val="m1-1"/>
  <p:tag name="KSO_WM_UNIT_SUBTYPE" val="d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5.xml><?xml version="1.0" encoding="utf-8"?>
<p:tagLst xmlns:p="http://schemas.openxmlformats.org/presentationml/2006/main">
  <p:tag name="KSO_WM_DIAGRAM_VIRTUALLY_FRAME" val="{&quot;height&quot;:385.8628376637856,&quot;left&quot;:-10.95,&quot;top&quot;:133.61944580078125,&quot;width&quot;:960}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40492855_1*n_i*1_1"/>
  <p:tag name="KSO_WM_TEMPLATE_CATEGORY" val="diagram"/>
  <p:tag name="KSO_WM_TEMPLATE_INDEX" val="40492855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UNIT_FILL_TYPE" val="3"/>
  <p:tag name="KSO_WM_DIAGRAM_VIRTUALLY_FRAME" val="{&quot;height&quot;:422.7116535433071,&quot;left&quot;:6.225039370078738,&quot;top&quot;:88.65,&quot;width&quot;:831.5499212598424}"/>
  <p:tag name="KSO_WM_DIAGRAM_MAX_ITEMCNT" val="4"/>
  <p:tag name="KSO_WM_DIAGRAM_MIN_ITEMCNT" val="2"/>
  <p:tag name="KSO_WM_DIAGRAM_COLOR_MATCH_VALUE" val="{&quot;shape&quot;:{&quot;fill&quot;:{&quot;gradient&quot;:[{&quot;brightness&quot;:0.4000000059604645,&quot;colorType&quot;:1,&quot;foreColorIndex&quot;:5,&quot;pos&quot;:0,&quot;transparency&quot;:0.800000011920929},{&quot;brightness&quot;:0,&quot;colorType&quot;:1,&quot;foreColorIndex&quot;:5,&quot;pos&quot;:0.75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40492855_1*n_h_a*1_1_1"/>
  <p:tag name="KSO_WM_TEMPLATE_CATEGORY" val="diagram"/>
  <p:tag name="KSO_WM_TEMPLATE_INDEX" val="4049285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添加项标题"/>
  <p:tag name="KSO_WM_UNIT_TEXT_FILL_FORE_SCHEMECOLOR_INDEX" val="1"/>
  <p:tag name="KSO_WM_UNIT_TEXT_FILL_TYPE" val="1"/>
  <p:tag name="KSO_WM_UNIT_TEXT_TYPE" val="1"/>
  <p:tag name="KSO_WM_DIAGRAM_VIRTUALLY_FRAME" val="{&quot;height&quot;:422.7116535433071,&quot;left&quot;:6.225039370078738,&quot;top&quot;:88.65,&quot;width&quot;:831.5499212598424}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8"/>
  <p:tag name="KSO_WM_DIAGRAM_USE_COLOR_VALUE" val="{&quot;color_scheme&quot;:1,&quot;color_type&quot;:1,&quot;theme_color_indexes&quot;:[5,6,5,6,5,6]}"/>
</p:tagLst>
</file>

<file path=ppt/tags/tag4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40492855_1*n_h_i*1_1_1"/>
  <p:tag name="KSO_WM_TEMPLATE_CATEGORY" val="diagram"/>
  <p:tag name="KSO_WM_TEMPLATE_INDEX" val="40492855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422.7116535433071,&quot;left&quot;:6.225039370078738,&quot;top&quot;:88.65,&quot;width&quot;:831.5499212598424}"/>
  <p:tag name="KSO_WM_DIAGRAM_COLOR_MATCH_VALUE" val="{&quot;shape&quot;:{&quot;fill&quot;:{&quot;gradient&quot;:[{&quot;brightness&quot;:0,&quot;colorType&quot;:1,&quot;foreColorIndex&quot;:5,&quot;pos&quot;:0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9.xml><?xml version="1.0" encoding="utf-8"?>
<p:tagLst xmlns:p="http://schemas.openxmlformats.org/presentationml/2006/main">
  <p:tag name="KSO_WM_DIAGRAM_VIRTUALLY_FRAME" val="{&quot;height&quot;:422.7116535433071,&quot;left&quot;:6.225039370078738,&quot;top&quot;:88.65,&quot;width&quot;:831.5499212598424}"/>
</p:tagLst>
</file>

<file path=ppt/tags/tag5.xml><?xml version="1.0" encoding="utf-8"?>
<p:tagLst xmlns:p="http://schemas.openxmlformats.org/presentationml/2006/main">
  <p:tag name="KSO_WM_DIAGRAM_VIRTUALLY_FRAME" val="{&quot;height&quot;:410.1566929133858,&quot;left&quot;:88.3999212598425,&quot;top&quot;:38.74999999999998,&quot;width&quot;:702.15}"/>
</p:tagLst>
</file>

<file path=ppt/tags/tag50.xml><?xml version="1.0" encoding="utf-8"?>
<p:tagLst xmlns:p="http://schemas.openxmlformats.org/presentationml/2006/main">
  <p:tag name="KSO_WM_DIAGRAM_VIRTUALLY_FRAME" val="{&quot;height&quot;:422.7116535433071,&quot;left&quot;:6.225039370078738,&quot;top&quot;:88.65,&quot;width&quot;:831.5499212598424}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40492855_1*n_h_h_f*1_2_1_1"/>
  <p:tag name="KSO_WM_TEMPLATE_CATEGORY" val="diagram"/>
  <p:tag name="KSO_WM_TEMPLATE_INDEX" val="40492855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正文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1.xml><?xml version="1.0" encoding="utf-8"?>
<p:tagLst xmlns:p="http://schemas.openxmlformats.org/presentationml/2006/main">
  <p:tag name="KSO_WM_DIAGRAM_VIRTUALLY_FRAME" val="{&quot;height&quot;:422.7116535433071,&quot;left&quot;:6.225039370078738,&quot;top&quot;:88.65,&quot;width&quot;:831.5499212598424}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SUBTYPE" val="nb"/>
  <p:tag name="KSO_WM_UNIT_TYPE" val="n_h_h_i"/>
  <p:tag name="KSO_WM_UNIT_INDEX" val="1_2_2_1"/>
  <p:tag name="KSO_WM_UNIT_ID" val="diagram40492855_1*n_h_h_i*1_2_2_1"/>
  <p:tag name="KSO_WM_TEMPLATE_CATEGORY" val="diagram"/>
  <p:tag name="KSO_WM_TEMPLATE_INDEX" val="40492855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UNIT_LINE_FORE_SCHEMECOLOR_INDEX" val="5"/>
  <p:tag name="KSO_WM_DIAGRAM_MAX_ITEMCNT" val="4"/>
  <p:tag name="KSO_WM_DIAGRAM_MIN_ITEMCNT" val="2"/>
  <p:tag name="KSO_WM_DIAGRAM_COLOR_MATCH_VALUE" val="{&quot;shape&quot;:{&quot;fill&quot;:{&quot;gradient&quot;:[{&quot;brightness&quot;:0.4000000059604645,&quot;colorType&quot;:1,&quot;foreColorIndex&quot;:5,&quot;pos&quot;:0.029999999329447746,&quot;transparency&quot;:0},{&quot;brightness&quot;:0,&quot;colorType&quot;:1,&quot;foreColorIndex&quot;:5,&quot;pos&quot;:0.8799999952316284,&quot;transparency&quot;:0}],&quot;type&quot;:3},&quot;glow&quot;:{&quot;colorType&quot;:0},&quot;line&quot;:{&quot;solidLine&quot;:{&quot;brightness&quot;:0.800000011920929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2.xml><?xml version="1.0" encoding="utf-8"?>
<p:tagLst xmlns:p="http://schemas.openxmlformats.org/presentationml/2006/main">
  <p:tag name="KSO_WM_DIAGRAM_VIRTUALLY_FRAME" val="{&quot;height&quot;:422.7116535433071,&quot;left&quot;:6.225039370078738,&quot;top&quot;:88.65,&quot;width&quot;:831.5499212598424}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40492855_1*n_h_h_f*1_2_2_1"/>
  <p:tag name="KSO_WM_TEMPLATE_CATEGORY" val="diagram"/>
  <p:tag name="KSO_WM_TEMPLATE_INDEX" val="40492855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此处编辑正文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3.xml><?xml version="1.0" encoding="utf-8"?>
<p:tagLst xmlns:p="http://schemas.openxmlformats.org/presentationml/2006/main">
  <p:tag name="KSO_WM_DIAGRAM_VIRTUALLY_FRAME" val="{&quot;height&quot;:422.7116535433071,&quot;left&quot;:6.225039370078738,&quot;top&quot;:88.65,&quot;width&quot;:831.5499212598424}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SUBTYPE" val="nb"/>
  <p:tag name="KSO_WM_UNIT_TYPE" val="n_h_h_i"/>
  <p:tag name="KSO_WM_UNIT_INDEX" val="1_2_1_1"/>
  <p:tag name="KSO_WM_UNIT_ID" val="diagram40492855_1*n_h_h_i*1_2_1_1"/>
  <p:tag name="KSO_WM_TEMPLATE_CATEGORY" val="diagram"/>
  <p:tag name="KSO_WM_TEMPLATE_INDEX" val="40492855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UNIT_LINE_FORE_SCHEMECOLOR_INDEX" val="5"/>
  <p:tag name="KSO_WM_DIAGRAM_MAX_ITEMCNT" val="4"/>
  <p:tag name="KSO_WM_DIAGRAM_MIN_ITEMCNT" val="2"/>
  <p:tag name="KSO_WM_DIAGRAM_COLOR_MATCH_VALUE" val="{&quot;shape&quot;:{&quot;fill&quot;:{&quot;gradient&quot;:[{&quot;brightness&quot;:0.4000000059604645,&quot;colorType&quot;:1,&quot;foreColorIndex&quot;:5,&quot;pos&quot;:0.029999999329447746,&quot;transparency&quot;:0},{&quot;brightness&quot;:0,&quot;colorType&quot;:1,&quot;foreColorIndex&quot;:5,&quot;pos&quot;:0.8799999952316284,&quot;transparency&quot;:0}],&quot;type&quot;:3},&quot;glow&quot;:{&quot;colorType&quot;:0},&quot;line&quot;:{&quot;solidLine&quot;:{&quot;brightness&quot;:0.800000011920929,&quot;colorType&quot;:1,&quot;foreColorIndex&quot;:5,&quot;transparency&quot;:0},&quot;type&quot;:1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ID" val="diagram20230945_2*n_h_h_f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93.14827240230534,&quot;left&quot;:23.7,&quot;top&quot;:88.52676696777344,&quot;width&quot;:1097.65007874015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智能图形项正文，文字是您思想的提炼，请尽量言简意赅的阐述观点。单击此处输入你的智能图形项正文，文字是您思想的提炼。单击此处输入你的智能图形项正文，文字是您思想的提炼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ID" val="diagram20230945_2*n_h_h_a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93.14827240230534,&quot;left&quot;:23.7,&quot;top&quot;:88.52676696777344,&quot;width&quot;:1097.65007874015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ID" val="diagram20230945_2*n_h_h_f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93.14827240230534,&quot;left&quot;:23.7,&quot;top&quot;:88.52676696777344,&quot;width&quot;:1097.65007874015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智能图形项正文，文字是您思想的提炼，请尽量言简意赅的阐述观点。单击此处输入你的智能图形项正文，文字是您思想的提炼。 单击此处输入你的智能图形项正文，文字是您思想的提炼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ID" val="diagram20230945_2*n_h_h_a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93.14827240230534,&quot;left&quot;:23.7,&quot;top&quot;:88.52676696777344,&quot;width&quot;:1097.65007874015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ID" val="diagram20230945_2*n_h_h_f*1_2_2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93.14827240230534,&quot;left&quot;:23.7,&quot;top&quot;:88.52676696777344,&quot;width&quot;:1097.65007874015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智能图形项正文，文字是您思想的提炼，请尽量言简意赅的阐述观点。单击此处输入你的智能图形项正文，文字是您思想的提炼。单击此处输入你的智能图形项正文，文字是您思想的提炼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ID" val="diagram20230945_2*n_h_h_a*1_2_2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93.14827240230534,&quot;left&quot;:23.7,&quot;top&quot;:88.52676696777344,&quot;width&quot;:1097.65007874015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.xml><?xml version="1.0" encoding="utf-8"?>
<p:tagLst xmlns:p="http://schemas.openxmlformats.org/presentationml/2006/main">
  <p:tag name="KSO_WM_DIAGRAM_VIRTUALLY_FRAME" val="{&quot;height&quot;:410.1566929133858,&quot;left&quot;:88.3999212598425,&quot;top&quot;:38.74999999999998,&quot;width&quot;:702.15}"/>
</p:tagLst>
</file>

<file path=ppt/tags/tag60.xml><?xml version="1.0" encoding="utf-8"?>
<p:tagLst xmlns:p="http://schemas.openxmlformats.org/presentationml/2006/main">
  <p:tag name="KSO_WM_DIAGRAM_VIRTUALLY_FRAME" val="{&quot;height&quot;:393.14827240230534,&quot;left&quot;:23.7,&quot;top&quot;:88.52676696777344,&quot;width&quot;:1097.6500787401576}"/>
</p:tagLst>
</file>

<file path=ppt/tags/tag61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64"/>
  <p:tag name="KSO_WM_UNIT_LINE_FORE_SCHEMECOLOR_INDEX_2_TRANS" val="0"/>
  <p:tag name="KSO_WM_UNIT_LINE_FORE_SCHEMECOLOR_INDEX_3_BRIGHTNESS" val="0.8"/>
  <p:tag name="KSO_WM_UNIT_LINE_FORE_SCHEMECOLOR_INDEX_3" val="15"/>
  <p:tag name="KSO_WM_UNIT_LINE_FORE_SCHEMECOLOR_INDEX_3_POS" val="0.9"/>
  <p:tag name="KSO_WM_UNIT_LINE_FORE_SCHEMECOLOR_INDEX_3_TRANS" val="0.53"/>
  <p:tag name="KSO_WM_UNIT_LINE_FORE_SCHEMECOLOR_INDEX_4_BRIGHTNESS" val="0.8"/>
  <p:tag name="KSO_WM_UNIT_LINE_FORE_SCHEMECOLOR_INDEX_4" val="15"/>
  <p:tag name="KSO_WM_UNIT_LINE_FORE_SCHEMECOLOR_INDEX_4_POS" val="0.95"/>
  <p:tag name="KSO_WM_UNIT_LINE_FORE_SCHEMECOLOR_INDEX_4_TRANS" val="0"/>
  <p:tag name="KSO_WM_UNIT_LINE_FORE_SCHEMECOLOR_INDEX_5_BRIGHTNESS" val="0.8"/>
  <p:tag name="KSO_WM_UNIT_LINE_FORE_SCHEMECOLOR_INDEX_5" val="15"/>
  <p:tag name="KSO_WM_UNIT_LINE_FORE_SCHEMECOLOR_INDEX_5_POS" val="1"/>
  <p:tag name="KSO_WM_UNIT_LINE_FORE_SCHEMECOLOR_INDEX_5_TRANS" val="0.9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ID" val="diagram20230945_2*n_h_i*1_2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8.3464660644531,&quot;left&quot;:31.6,&quot;top&quot;:88.52676696777344,&quot;width&quot;:807.5000787401575}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1,&quot;transparency&quot;:0.699999988079071},{&quot;brightness&quot;:0.800000011920929,&quot;colorType&quot;:2,&quot;pos&quot;:0.15000000596046448,&quot;rgb&quot;:&quot;#ffffff&quot;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2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UNIT_HIGHLIGHT" val="0"/>
  <p:tag name="KSO_WM_UNIT_COMPATIBLE" val="0"/>
  <p:tag name="KSO_WM_UNIT_DIAGRAM_ISNUMVISUAL" val="0"/>
  <p:tag name="KSO_WM_UNIT_DIAGRAM_ISREFERUNIT" val="0"/>
  <p:tag name="KSO_WM_UNIT_ID" val="diagram20230945_2*n_h_h_i*1_2_2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DIAGRAM_MAX_ITEMCNT" val="4"/>
  <p:tag name="KSO_WM_DIAGRAM_MIN_ITEMCNT" val="2"/>
  <p:tag name="KSO_WM_DIAGRAM_VIRTUALLY_FRAME" val="{&quot;height&quot;:393.14827240230534,&quot;left&quot;:23.7,&quot;top&quot;:88.52676696777344,&quot;width&quot;:1097.6500787401576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6,&quot;pos&quot;:0,&quot;transparency&quot;:0},{&quot;brightness&quot;:0,&quot;colorType&quot;:2,&quot;pos&quot;:1,&quot;rgb&quot;:&quot;#ffffff&quot;,&quot;transparency&quot;:0},{&quot;brightness&quot;:0.800000011920929,&quot;colorType&quot;:1,&quot;foreColorIndex&quot;:6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63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UNIT_HIGHLIGHT" val="0"/>
  <p:tag name="KSO_WM_UNIT_COMPATIBLE" val="0"/>
  <p:tag name="KSO_WM_UNIT_DIAGRAM_ISNUMVISUAL" val="0"/>
  <p:tag name="KSO_WM_UNIT_DIAGRAM_ISREFERUNIT" val="0"/>
  <p:tag name="KSO_WM_UNIT_ID" val="diagram20230945_2*n_h_h_i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DIAGRAM_MAX_ITEMCNT" val="4"/>
  <p:tag name="KSO_WM_DIAGRAM_MIN_ITEMCNT" val="2"/>
  <p:tag name="KSO_WM_DIAGRAM_VIRTUALLY_FRAME" val="{&quot;height&quot;:393.14827240230534,&quot;left&quot;:23.7,&quot;top&quot;:88.52676696777344,&quot;width&quot;:1097.650078740157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64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UNIT_HIGHLIGHT" val="0"/>
  <p:tag name="KSO_WM_UNIT_COMPATIBLE" val="0"/>
  <p:tag name="KSO_WM_UNIT_DIAGRAM_ISNUMVISUAL" val="0"/>
  <p:tag name="KSO_WM_UNIT_DIAGRAM_ISREFERUNIT" val="0"/>
  <p:tag name="KSO_WM_UNIT_ID" val="diagram20230945_2*n_h_h_i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DIAGRAM_MAX_ITEMCNT" val="4"/>
  <p:tag name="KSO_WM_DIAGRAM_MIN_ITEMCNT" val="2"/>
  <p:tag name="KSO_WM_DIAGRAM_VIRTUALLY_FRAME" val="{&quot;height&quot;:393.14827240230534,&quot;left&quot;:23.7,&quot;top&quot;:88.52676696777344,&quot;width&quot;:1097.6500787401576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10,&quot;pos&quot;:0,&quot;transparency&quot;:0},{&quot;brightness&quot;:0,&quot;colorType&quot;:2,&quot;pos&quot;:1,&quot;rgb&quot;:&quot;#ffffff&quot;,&quot;transparency&quot;:0},{&quot;brightness&quot;:0.800000011920929,&quot;colorType&quot;:1,&quot;foreColorIndex&quot;:7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7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65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UNIT_HIGHLIGHT" val="0"/>
  <p:tag name="KSO_WM_UNIT_COMPATIBLE" val="0"/>
  <p:tag name="KSO_WM_UNIT_DIAGRAM_ISNUMVISUAL" val="0"/>
  <p:tag name="KSO_WM_UNIT_DIAGRAM_ISREFERUNIT" val="0"/>
  <p:tag name="KSO_WM_UNIT_ID" val="diagram20230945_2*n_h_a*1_1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UNIT_ISCONTENTSTITLE" val="0"/>
  <p:tag name="KSO_WM_UNIT_ISNUMDGMTITLE" val="0"/>
  <p:tag name="KSO_WM_UNIT_NOCLEAR" val="0"/>
  <p:tag name="KSO_WM_UNIT_VALUE" val="30"/>
  <p:tag name="KSO_WM_DIAGRAM_GROUP_CODE" val="n1-1"/>
  <p:tag name="KSO_WM_DIAGRAM_MAX_ITEMCNT" val="4"/>
  <p:tag name="KSO_WM_DIAGRAM_MIN_ITEMCNT" val="2"/>
  <p:tag name="KSO_WM_DIAGRAM_VIRTUALLY_FRAME" val="{&quot;height&quot;:388.3464660644531,&quot;left&quot;:31.6,&quot;top&quot;:88.52676696777344,&quot;width&quot;:807.50007874015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PRESET_TEXT" val="单击添加&#10;项标题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398_2*n_h_i*1_1_1"/>
  <p:tag name="KSO_WM_TEMPLATE_CATEGORY" val="diagram"/>
  <p:tag name="KSO_WM_TEMPLATE_INDEX" val="20235398"/>
  <p:tag name="KSO_WM_UNIT_LAYERLEVEL" val="1_1_1"/>
  <p:tag name="KSO_WM_TAG_VERSION" val="3.0"/>
  <p:tag name="KSO_WM_DIAGRAM_GROUP_CODE" val="n1-1"/>
  <p:tag name="KSO_WM_DIAGRAM_VIRTUALLY_FRAME" val="{&quot;height&quot;:410.6,&quot;left&quot;:-9.25,&quot;top&quot;:82.95,&quot;width&quot;:955.3999877929688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.800000011920929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398_2*n_h_h_i*1_1_1_1"/>
  <p:tag name="KSO_WM_TEMPLATE_CATEGORY" val="diagram"/>
  <p:tag name="KSO_WM_TEMPLATE_INDEX" val="20235398"/>
  <p:tag name="KSO_WM_UNIT_LAYERLEVEL" val="1_1_1_1"/>
  <p:tag name="KSO_WM_TAG_VERSION" val="3.0"/>
  <p:tag name="KSO_WM_DIAGRAM_GROUP_CODE" val="n1-1"/>
  <p:tag name="KSO_WM_DIAGRAM_VIRTUALLY_FRAME" val="{&quot;height&quot;:410.6,&quot;left&quot;:-9.25,&quot;top&quot;:82.95,&quot;width&quot;:955.3999877929688}"/>
  <p:tag name="KSO_WM_UNIT_SUBTYPE" val="nb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COLOR_MATCH_VALUE" val="{&quot;shape&quot;:{&quot;fill&quot;:{&quot;gradient&quot;:[{&quot;brightness&quot;:0,&quot;colorType&quot;:1,&quot;foreColorIndex&quot;:5,&quot;pos&quot;:0.27000001072883606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brightness&quot;:-0.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398_2*n_h_h_i*1_1_2_1"/>
  <p:tag name="KSO_WM_TEMPLATE_CATEGORY" val="diagram"/>
  <p:tag name="KSO_WM_TEMPLATE_INDEX" val="20235398"/>
  <p:tag name="KSO_WM_UNIT_LAYERLEVEL" val="1_1_1_1"/>
  <p:tag name="KSO_WM_TAG_VERSION" val="3.0"/>
  <p:tag name="KSO_WM_DIAGRAM_GROUP_CODE" val="n1-1"/>
  <p:tag name="KSO_WM_DIAGRAM_VIRTUALLY_FRAME" val="{&quot;height&quot;:410.6,&quot;left&quot;:-9.25,&quot;top&quot;:82.95,&quot;width&quot;:955.3999877929688}"/>
  <p:tag name="KSO_WM_UNIT_SUBTYPE" val="nb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COLOR_MATCH_VALUE" val="{&quot;shape&quot;:{&quot;fill&quot;:{&quot;gradient&quot;:[{&quot;brightness&quot;:0,&quot;colorType&quot;:1,&quot;foreColorIndex&quot;:5,&quot;pos&quot;:0.27000001072883606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brightness&quot;:-0.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398_2*n_h_h_i*1_1_3_1"/>
  <p:tag name="KSO_WM_TEMPLATE_CATEGORY" val="diagram"/>
  <p:tag name="KSO_WM_TEMPLATE_INDEX" val="20235398"/>
  <p:tag name="KSO_WM_UNIT_LAYERLEVEL" val="1_1_1_1"/>
  <p:tag name="KSO_WM_TAG_VERSION" val="3.0"/>
  <p:tag name="KSO_WM_DIAGRAM_GROUP_CODE" val="n1-1"/>
  <p:tag name="KSO_WM_DIAGRAM_VIRTUALLY_FRAME" val="{&quot;height&quot;:410.6,&quot;left&quot;:-9.25,&quot;top&quot;:82.95,&quot;width&quot;:955.3999877929688}"/>
  <p:tag name="KSO_WM_UNIT_SUBTYPE" val="nb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COLOR_MATCH_VALUE" val="{&quot;shape&quot;:{&quot;fill&quot;:{&quot;gradient&quot;:[{&quot;brightness&quot;:0,&quot;colorType&quot;:1,&quot;foreColorIndex&quot;:5,&quot;pos&quot;:0.27000001072883606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brightness&quot;:-0.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.xml><?xml version="1.0" encoding="utf-8"?>
<p:tagLst xmlns:p="http://schemas.openxmlformats.org/presentationml/2006/main">
  <p:tag name="KSO_WM_DIAGRAM_VIRTUALLY_FRAME" val="{&quot;height&quot;:410.1566929133858,&quot;left&quot;:88.3999212598425,&quot;top&quot;:38.74999999999998,&quot;width&quot;:702.15}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398_2*n_h_a*1_2_1"/>
  <p:tag name="KSO_WM_TEMPLATE_CATEGORY" val="diagram"/>
  <p:tag name="KSO_WM_TEMPLATE_INDEX" val="20235398"/>
  <p:tag name="KSO_WM_UNIT_LAYERLEVEL" val="1_1_1"/>
  <p:tag name="KSO_WM_TAG_VERSION" val="3.0"/>
  <p:tag name="KSO_WM_DIAGRAM_GROUP_CODE" val="n1-1"/>
  <p:tag name="KSO_WM_UNIT_TYPE" val="n_h_a"/>
  <p:tag name="KSO_WM_UNIT_INDEX" val="1_2_1"/>
  <p:tag name="KSO_WM_DIAGRAM_VIRTUALLY_FRAME" val="{&quot;height&quot;:410.6,&quot;left&quot;:-9.25,&quot;top&quot;:82.95,&quot;width&quot;:955.3999877929688}"/>
  <p:tag name="KSO_WM_BEAUTIFY_FLAG" val="#wm#"/>
  <p:tag name="KSO_WM_UNIT_ISCONTENTSTITLE" val="0"/>
  <p:tag name="KSO_WM_UNIT_ISNUMDGMTITLE" val="0"/>
  <p:tag name="KSO_WM_UNIT_NOCLEAR" val="0"/>
  <p:tag name="KSO_WM_UNIT_VALUE" val="20"/>
  <p:tag name="KSO_WM_DIAGRAM_VERSION" val="3"/>
  <p:tag name="KSO_WM_DIAGRAM_COLOR_TRICK" val="1"/>
  <p:tag name="KSO_WM_DIAGRAM_COLOR_TEXT_CAN_REMOVE" val="n"/>
  <p:tag name="KSO_WM_UNIT_TEXT_TYPE" val="1"/>
  <p:tag name="KSO_WM_UNIT_PRESET_TEXT" val="添加标题"/>
  <p:tag name="KSO_WM_UNIT_FILL_TYPE" val="3"/>
  <p:tag name="KSO_WM_DIAGRAM_MAX_ITEMCNT" val="4"/>
  <p:tag name="KSO_WM_DIAGRAM_MIN_ITEMCNT" val="2"/>
  <p:tag name="KSO_WM_DIAGRAM_COLOR_MATCH_VALUE" val="{&quot;shape&quot;:{&quot;fill&quot;:{&quot;gradient&quot;:[{&quot;brightness&quot;:0,&quot;colorType&quot;:1,&quot;foreColorIndex&quot;:5,&quot;pos&quot;:0.27000001072883606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brightness&quot;:-0.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398_2*n_h_i*1_2_2"/>
  <p:tag name="KSO_WM_TEMPLATE_CATEGORY" val="diagram"/>
  <p:tag name="KSO_WM_TEMPLATE_INDEX" val="20235398"/>
  <p:tag name="KSO_WM_UNIT_LAYERLEVEL" val="1_1_1"/>
  <p:tag name="KSO_WM_TAG_VERSION" val="3.0"/>
  <p:tag name="KSO_WM_DIAGRAM_GROUP_CODE" val="n1-1"/>
  <p:tag name="KSO_WM_UNIT_TYPE" val="n_h_i"/>
  <p:tag name="KSO_WM_UNIT_INDEX" val="1_2_2"/>
  <p:tag name="KSO_WM_DIAGRAM_VIRTUALLY_FRAME" val="{&quot;height&quot;:410.6,&quot;left&quot;:-9.25,&quot;top&quot;:82.95,&quot;width&quot;:955.3999877929688}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.4000000059604645,&quot;colorType&quot;:1,&quot;foreColorIndex&quot;:5,&quot;pos&quot;:1,&quot;transparency&quot;:0}],&quot;type&quot;:2},&quot;shadow&quot;:{&quot;brightness&quot;:-0.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398_2*n_h_h_f*1_1_3_1"/>
  <p:tag name="KSO_WM_TEMPLATE_CATEGORY" val="diagram"/>
  <p:tag name="KSO_WM_TEMPLATE_INDEX" val="20235398"/>
  <p:tag name="KSO_WM_UNIT_LAYERLEVEL" val="1_1_1_1"/>
  <p:tag name="KSO_WM_TAG_VERSION" val="3.0"/>
  <p:tag name="KSO_WM_UNIT_SUBTYPE" val="a"/>
  <p:tag name="KSO_WM_UNIT_NOCLEAR" val="0"/>
  <p:tag name="KSO_WM_UNIT_VALUE" val="39"/>
  <p:tag name="KSO_WM_DIAGRAM_GROUP_CODE" val="n1-1"/>
  <p:tag name="KSO_WM_DIAGRAM_VIRTUALLY_FRAME" val="{&quot;height&quot;:410.6,&quot;left&quot;:-9.25,&quot;top&quot;:82.95,&quot;width&quot;:955.3999877929688}"/>
  <p:tag name="KSO_WM_UNIT_TEXT_LAYER_COUNT" val="1"/>
  <p:tag name="KSO_WM_DIAGRAM_VERSION" val="3"/>
  <p:tag name="KSO_WM_DIAGRAM_COLOR_TRICK" val="1"/>
  <p:tag name="KSO_WM_DIAGRAM_COLOR_TEXT_CAN_REMOVE" val="n"/>
  <p:tag name="KSO_WM_UNIT_TEXT_TYPE" val="1"/>
  <p:tag name="KSO_WM_UNIT_PRESET_TEXT" val="点击此处添加正文具体内容，文字是您思想的提炼，请言简意赅的阐述您的内容观点。"/>
  <p:tag name="KSO_WM_UNIT_TEXT_FILL_FORE_SCHEMECOLOR_INDEX" val="1"/>
  <p:tag name="KSO_WM_UNIT_TEXT_FILL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398_2*n_h_h_a*1_1_3_1"/>
  <p:tag name="KSO_WM_TEMPLATE_CATEGORY" val="diagram"/>
  <p:tag name="KSO_WM_TEMPLATE_INDEX" val="20235398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UNIT_VALUE" val="6"/>
  <p:tag name="KSO_WM_DIAGRAM_GROUP_CODE" val="n1-1"/>
  <p:tag name="KSO_WM_DIAGRAM_VIRTUALLY_FRAME" val="{&quot;height&quot;:410.6,&quot;left&quot;:-9.25,&quot;top&quot;:82.95,&quot;width&quot;:955.3999877929688}"/>
  <p:tag name="KSO_WM_DIAGRAM_VERSION" val="3"/>
  <p:tag name="KSO_WM_DIAGRAM_COLOR_TRICK" val="1"/>
  <p:tag name="KSO_WM_DIAGRAM_COLOR_TEXT_CAN_REMOVE" val="n"/>
  <p:tag name="KSO_WM_UNIT_TEXT_TYPE" val="1"/>
  <p:tag name="KSO_WM_UNIT_PRESET_TEXT" val="添加标题"/>
  <p:tag name="KSO_WM_UNIT_TEXT_FILL_FORE_SCHEMECOLOR_INDEX" val="1"/>
  <p:tag name="KSO_WM_UNIT_TEXT_FILL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398_2*n_h_h_f*1_1_2_1"/>
  <p:tag name="KSO_WM_TEMPLATE_CATEGORY" val="diagram"/>
  <p:tag name="KSO_WM_TEMPLATE_INDEX" val="20235398"/>
  <p:tag name="KSO_WM_UNIT_LAYERLEVEL" val="1_1_1_1"/>
  <p:tag name="KSO_WM_TAG_VERSION" val="3.0"/>
  <p:tag name="KSO_WM_UNIT_SUBTYPE" val="a"/>
  <p:tag name="KSO_WM_UNIT_NOCLEAR" val="0"/>
  <p:tag name="KSO_WM_UNIT_VALUE" val="39"/>
  <p:tag name="KSO_WM_DIAGRAM_GROUP_CODE" val="n1-1"/>
  <p:tag name="KSO_WM_DIAGRAM_VIRTUALLY_FRAME" val="{&quot;height&quot;:410.6,&quot;left&quot;:-9.25,&quot;top&quot;:82.95,&quot;width&quot;:955.3999877929688}"/>
  <p:tag name="KSO_WM_UNIT_TEXT_LAYER_COUNT" val="1"/>
  <p:tag name="KSO_WM_DIAGRAM_VERSION" val="3"/>
  <p:tag name="KSO_WM_DIAGRAM_COLOR_TRICK" val="1"/>
  <p:tag name="KSO_WM_DIAGRAM_COLOR_TEXT_CAN_REMOVE" val="n"/>
  <p:tag name="KSO_WM_UNIT_TEXT_TYPE" val="1"/>
  <p:tag name="KSO_WM_UNIT_PRESET_TEXT" val="点击此处添加正文，文字是您思想的提炼，请言简意赅的阐述您的观点。"/>
  <p:tag name="KSO_WM_UNIT_TEXT_FILL_FORE_SCHEMECOLOR_INDEX" val="1"/>
  <p:tag name="KSO_WM_UNIT_TEXT_FILL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398_2*n_h_h_a*1_1_2_1"/>
  <p:tag name="KSO_WM_TEMPLATE_CATEGORY" val="diagram"/>
  <p:tag name="KSO_WM_TEMPLATE_INDEX" val="20235398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UNIT_VALUE" val="6"/>
  <p:tag name="KSO_WM_DIAGRAM_GROUP_CODE" val="n1-1"/>
  <p:tag name="KSO_WM_DIAGRAM_VIRTUALLY_FRAME" val="{&quot;height&quot;:410.6,&quot;left&quot;:-9.25,&quot;top&quot;:82.95,&quot;width&quot;:955.3999877929688}"/>
  <p:tag name="KSO_WM_DIAGRAM_VERSION" val="3"/>
  <p:tag name="KSO_WM_DIAGRAM_COLOR_TRICK" val="1"/>
  <p:tag name="KSO_WM_DIAGRAM_COLOR_TEXT_CAN_REMOVE" val="n"/>
  <p:tag name="KSO_WM_UNIT_TEXT_TYPE" val="1"/>
  <p:tag name="KSO_WM_UNIT_PRESET_TEXT" val="添加标题"/>
  <p:tag name="KSO_WM_UNIT_TEXT_FILL_FORE_SCHEMECOLOR_INDEX" val="1"/>
  <p:tag name="KSO_WM_UNIT_TEXT_FILL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398_2*n_h_h_f*1_1_1_1"/>
  <p:tag name="KSO_WM_TEMPLATE_CATEGORY" val="diagram"/>
  <p:tag name="KSO_WM_TEMPLATE_INDEX" val="20235398"/>
  <p:tag name="KSO_WM_UNIT_LAYERLEVEL" val="1_1_1_1"/>
  <p:tag name="KSO_WM_TAG_VERSION" val="3.0"/>
  <p:tag name="KSO_WM_UNIT_SUBTYPE" val="a"/>
  <p:tag name="KSO_WM_UNIT_NOCLEAR" val="0"/>
  <p:tag name="KSO_WM_UNIT_VALUE" val="39"/>
  <p:tag name="KSO_WM_DIAGRAM_GROUP_CODE" val="n1-1"/>
  <p:tag name="KSO_WM_DIAGRAM_VIRTUALLY_FRAME" val="{&quot;height&quot;:410.6,&quot;left&quot;:-9.25,&quot;top&quot;:82.95,&quot;width&quot;:955.3999877929688}"/>
  <p:tag name="KSO_WM_UNIT_TEXT_LAYER_COUNT" val="1"/>
  <p:tag name="KSO_WM_DIAGRAM_VERSION" val="3"/>
  <p:tag name="KSO_WM_DIAGRAM_COLOR_TRICK" val="1"/>
  <p:tag name="KSO_WM_DIAGRAM_COLOR_TEXT_CAN_REMOVE" val="n"/>
  <p:tag name="KSO_WM_UNIT_TEXT_TYPE" val="1"/>
  <p:tag name="KSO_WM_UNIT_PRESET_TEXT" val="点击此处添加正文具体内容，文字是您思想的提炼，请言简意赅的阐述您的内容观点。"/>
  <p:tag name="KSO_WM_UNIT_TEXT_FILL_FORE_SCHEMECOLOR_INDEX" val="1"/>
  <p:tag name="KSO_WM_UNIT_TEXT_FILL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398_2*n_h_h_a*1_1_1_1"/>
  <p:tag name="KSO_WM_TEMPLATE_CATEGORY" val="diagram"/>
  <p:tag name="KSO_WM_TEMPLATE_INDEX" val="20235398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UNIT_VALUE" val="6"/>
  <p:tag name="KSO_WM_DIAGRAM_GROUP_CODE" val="n1-1"/>
  <p:tag name="KSO_WM_DIAGRAM_VIRTUALLY_FRAME" val="{&quot;height&quot;:410.6,&quot;left&quot;:-9.25,&quot;top&quot;:82.95,&quot;width&quot;:955.3999877929688}"/>
  <p:tag name="KSO_WM_DIAGRAM_VERSION" val="3"/>
  <p:tag name="KSO_WM_DIAGRAM_COLOR_TRICK" val="1"/>
  <p:tag name="KSO_WM_DIAGRAM_COLOR_TEXT_CAN_REMOVE" val="n"/>
  <p:tag name="KSO_WM_UNIT_TEXT_TYPE" val="1"/>
  <p:tag name="KSO_WM_UNIT_PRESET_TEXT" val="添加标题"/>
  <p:tag name="KSO_WM_UNIT_TEXT_FILL_FORE_SCHEMECOLOR_INDEX" val="1"/>
  <p:tag name="KSO_WM_UNIT_TEXT_FILL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8.xml><?xml version="1.0" encoding="utf-8"?>
<p:tagLst xmlns:p="http://schemas.openxmlformats.org/presentationml/2006/main">
  <p:tag name="KSO_WM_DIAGRAM_VIRTUALLY_FRAME" val="{&quot;height&quot;:376.9,&quot;left&quot;:-27.75,&quot;top&quot;:98.25,&quot;width&quot;:854.4}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TEMPLATE_CATEGORY" val="diagram"/>
  <p:tag name="KSO_WM_TEMPLATE_INDEX" val="2023326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55.3999938964844,&quot;left&quot;:27.37501220703125,&quot;top&quot;:226.7500030517578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65_1*m_h_i*1_1_2"/>
  <p:tag name="KSO_WM_UNIT_INDEX" val="1_1_2"/>
  <p:tag name="KSO_WM_DIAGRAM_GROUP_CODE" val="m1-1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  <p:tag name="KSO_WM_DIAGRAM_USE_COLOR_VALUE" val="{&quot;color_scheme&quot;:1,&quot;color_type&quot;:1,&quot;theme_color_indexes&quot;:[5,6,5,6,5,6]}"/>
</p:tagLst>
</file>

<file path=ppt/tags/tag8.xml><?xml version="1.0" encoding="utf-8"?>
<p:tagLst xmlns:p="http://schemas.openxmlformats.org/presentationml/2006/main">
  <p:tag name="KSO_WM_DIAGRAM_VIRTUALLY_FRAME" val="{&quot;height&quot;:410.1566929133858,&quot;left&quot;:88.3999212598425,&quot;top&quot;:38.74999999999998,&quot;width&quot;:702.15}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TEMPLATE_CATEGORY" val="diagram"/>
  <p:tag name="KSO_WM_TEMPLATE_INDEX" val="2023326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55.3999938964844,&quot;left&quot;:27.37501220703125,&quot;top&quot;:226.7500030517578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-0.25,&quot;colorType&quot;:1,&quot;foreColorIndex&quot;:5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65_1*m_h_i*1_2_2"/>
  <p:tag name="KSO_WM_UNIT_INDEX" val="1_2_2"/>
  <p:tag name="KSO_WM_DIAGRAM_GROUP_CODE" val="m1-1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TEMPLATE_CATEGORY" val="diagram"/>
  <p:tag name="KSO_WM_TEMPLATE_INDEX" val="20233265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55.3999938964844,&quot;left&quot;:27.37501220703125,&quot;top&quot;:226.7500030517578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65_1*m_h_a*1_1_1"/>
  <p:tag name="KSO_WM_UNIT_INDEX" val="1_1_1"/>
  <p:tag name="KSO_WM_DIAGRAM_GROUP_CODE" val="m1-1"/>
  <p:tag name="KSO_WM_UNIT_TEXT_TYPE" val="1"/>
  <p:tag name="KSO_WM_BEAUTIFY_FLAG" val="#wm#"/>
  <p:tag name="KSO_WM_UNIT_PRESET_TEXT" val="添加项标题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TEMPLATE_CATEGORY" val="diagram"/>
  <p:tag name="KSO_WM_TEMPLATE_INDEX" val="20233265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55.3999938964844,&quot;left&quot;:27.37501220703125,&quot;top&quot;:226.7500030517578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65_1*m_h_a*1_2_1"/>
  <p:tag name="KSO_WM_UNIT_INDEX" val="1_2_1"/>
  <p:tag name="KSO_WM_DIAGRAM_GROUP_CODE" val="m1-1"/>
  <p:tag name="KSO_WM_UNIT_TEXT_TYPE" val="1"/>
  <p:tag name="KSO_WM_BEAUTIFY_FLAG" val="#wm#"/>
  <p:tag name="KSO_WM_UNIT_PRESET_TEXT" val="添加项标题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TEMPLATE_CATEGORY" val="diagram"/>
  <p:tag name="KSO_WM_TEMPLATE_INDEX" val="2023326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55.3999938964844,&quot;left&quot;:27.37501220703125,&quot;top&quot;:226.7500030517578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65_1*m_h_i*1_1_1"/>
  <p:tag name="KSO_WM_UNIT_INDEX" val="1_1_1"/>
  <p:tag name="KSO_WM_DIAGRAM_GROUP_CODE" val="m1-1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  <p:tag name="KSO_WM_DIAGRAM_USE_COLOR_VALUE" val="{&quot;color_scheme&quot;:1,&quot;color_type&quot;:1,&quot;theme_color_indexes&quot;:[5,6,5,6,5,6]}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m_h_i"/>
  <p:tag name="KSO_WM_TEMPLATE_CATEGORY" val="diagram"/>
  <p:tag name="KSO_WM_TEMPLATE_INDEX" val="2023326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55.3999938964844,&quot;left&quot;:27.37501220703125,&quot;top&quot;:226.7500030517578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65_1*m_h_i*1_2_1"/>
  <p:tag name="KSO_WM_UNIT_INDEX" val="1_2_1"/>
  <p:tag name="KSO_WM_DIAGRAM_GROUP_CODE" val="m1-1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  <p:tag name="KSO_WM_DIAGRAM_USE_COLOR_VALUE" val="{&quot;color_scheme&quot;:1,&quot;color_type&quot;:1,&quot;theme_color_indexes&quot;:[5,6,5,6,5,6]}"/>
</p:tagLst>
</file>

<file path=ppt/tags/tag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0*8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233265_1*m_h_x*1_1_1"/>
  <p:tag name="KSO_WM_TEMPLATE_CATEGORY" val="diagram"/>
  <p:tag name="KSO_WM_TEMPLATE_INDEX" val="20233265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55.3999938964844,&quot;left&quot;:27.37501220703125,&quot;top&quot;:226.7500030517578,&quot;width&quot;:850.34997558593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3*9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233265_1*m_h_x*1_2_1"/>
  <p:tag name="KSO_WM_TEMPLATE_CATEGORY" val="diagram"/>
  <p:tag name="KSO_WM_TEMPLATE_INDEX" val="20233265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55.3999938964844,&quot;left&quot;:27.37501220703125,&quot;top&quot;:226.7500030517578,&quot;width&quot;:850.34997558593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87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1"/>
  <p:tag name="KSO_WM_TEMPLATE_CATEGORY" val="diagram"/>
  <p:tag name="KSO_WM_TEMPLATE_INDEX" val="20236933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0,&quot;transparency&quot;:0.800000011920929},{&quot;brightness&quot;:0.5,&quot;colorType&quot;:1,&quot;foreColorIndex&quot;:13,&quot;pos&quot;:0.6000000238418579,&quot;transparency&quot;:0.4000000059604645},{&quot;brightness&quot;:0.5,&quot;colorType&quot;:1,&quot;foreColorIndex&quot;:13,&quot;pos&quot;:1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8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2"/>
  <p:tag name="KSO_WM_TEMPLATE_CATEGORY" val="diagram"/>
  <p:tag name="KSO_WM_TEMPLATE_INDEX" val="20236933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2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5299999713897705,&quot;transparency&quot;:0},{&quot;brightness&quot;:0.800000011920929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9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3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9.xml><?xml version="1.0" encoding="utf-8"?>
<p:tagLst xmlns:p="http://schemas.openxmlformats.org/presentationml/2006/main">
  <p:tag name="KSO_WM_DIAGRAM_VIRTUALLY_FRAME" val="{&quot;height&quot;:410.1566929133858,&quot;left&quot;:88.3999212598425,&quot;top&quot;:38.74999999999998,&quot;width&quot;:702.15}"/>
</p:tagLst>
</file>

<file path=ppt/tags/tag90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3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1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2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92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2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3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1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8"/>
  <p:tag name="KSO_WM_DIAGRAM_GROUP_CODE" val="m1-1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94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1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5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1"/>
  <p:tag name="KSO_WM_TEMPLATE_CATEGORY" val="diagram"/>
  <p:tag name="KSO_WM_TEMPLATE_INDEX" val="20236933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0,&quot;transparency&quot;:0.800000011920929},{&quot;brightness&quot;:0.5,&quot;colorType&quot;:1,&quot;foreColorIndex&quot;:13,&quot;pos&quot;:0.6000000238418579,&quot;transparency&quot;:0.4000000059604645},{&quot;brightness&quot;:0.5,&quot;colorType&quot;:1,&quot;foreColorIndex&quot;:13,&quot;pos&quot;:1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6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i*1_2"/>
  <p:tag name="KSO_WM_TEMPLATE_CATEGORY" val="diagram"/>
  <p:tag name="KSO_WM_TEMPLATE_INDEX" val="20236933"/>
  <p:tag name="KSO_WM_UNIT_LAYERLEVEL" val="1_1"/>
  <p:tag name="KSO_WM_TAG_VERSION" val="3.0"/>
  <p:tag name="KSO_WM_BEAUTIFY_FLAG" val="#wm#"/>
  <p:tag name="KSO_WM_DIAGRAM_GROUP_CODE" val="m1-1"/>
  <p:tag name="KSO_WM_UNIT_TYPE" val="m_i"/>
  <p:tag name="KSO_WM_UNIT_INDEX" val="1_2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5299999713897705,&quot;transparency&quot;:0},{&quot;brightness&quot;:0.800000011920929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7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3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ags/tag98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i*1_3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DIAGRAM_GROUP_CODE" val="m1-1"/>
  <p:tag name="KSO_WM_UNIT_SUBTYPE" val="d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UNIT_FILL_TYPE" val="3"/>
  <p:tag name="KSO_WM_DIAGRAM_MAX_ITEMCNT" val="5"/>
  <p:tag name="KSO_WM_DIAGRAM_MIN_ITEMCNT" val="3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4000000059604645,&quot;colorType&quot;:1,&quot;foreColorIndex&quot;:5,&quot;pos&quot;:0.20999999344348907,&quot;transparency&quot;:0},{&quot;brightness&quot;:0,&quot;colorType&quot;:1,&quot;foreColorIndex&quot;:5,&quot;pos&quot;:0.80000001192092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9.xml><?xml version="1.0" encoding="utf-8"?>
<p:tagLst xmlns:p="http://schemas.openxmlformats.org/presentationml/2006/main">
  <p:tag name="KSO_WM_DIAGRAM_VIRTUALLY_FRAME" val="{&quot;height&quot;:377.2611083984375,&quot;left&quot;:-3.65,&quot;top&quot;:292.2694458007812,&quot;width&quot;:960}"/>
  <p:tag name="KSO_WM_UNIT_HIGHLIGHT" val="0"/>
  <p:tag name="KSO_WM_UNIT_COMPATIBLE" val="0"/>
  <p:tag name="KSO_WM_UNIT_DIAGRAM_ISNUMVISUAL" val="0"/>
  <p:tag name="KSO_WM_UNIT_DIAGRAM_ISREFERUNIT" val="0"/>
  <p:tag name="KSO_WM_UNIT_ID" val="diagram20236933_1*m_h_a*1_2_1"/>
  <p:tag name="KSO_WM_TEMPLATE_CATEGORY" val="diagram"/>
  <p:tag name="KSO_WM_TEMPLATE_INDEX" val="2023693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5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USE_COLOR_VALUE" val="{&quot;color_scheme&quot;:1,&quot;color_type&quot;:1,&quot;theme_color_indexes&quot;:[5,6,5,6,5,6]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25776F"/>
      </a:accent1>
      <a:accent2>
        <a:srgbClr val="69794F"/>
      </a:accent2>
      <a:accent3>
        <a:srgbClr val="5AA9B3"/>
      </a:accent3>
      <a:accent4>
        <a:srgbClr val="2B8B85"/>
      </a:accent4>
      <a:accent5>
        <a:srgbClr val="9FA980"/>
      </a:accent5>
      <a:accent6>
        <a:srgbClr val="2D8C9C"/>
      </a:accent6>
      <a:hlink>
        <a:srgbClr val="0A5B5F"/>
      </a:hlink>
      <a:folHlink>
        <a:srgbClr val="176C6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5776F"/>
    </a:accent1>
    <a:accent2>
      <a:srgbClr val="69794F"/>
    </a:accent2>
    <a:accent3>
      <a:srgbClr val="5AA9B3"/>
    </a:accent3>
    <a:accent4>
      <a:srgbClr val="2B8B85"/>
    </a:accent4>
    <a:accent5>
      <a:srgbClr val="9FA980"/>
    </a:accent5>
    <a:accent6>
      <a:srgbClr val="2D8C9C"/>
    </a:accent6>
    <a:hlink>
      <a:srgbClr val="0A5B5F"/>
    </a:hlink>
    <a:folHlink>
      <a:srgbClr val="176C65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5776F"/>
    </a:accent1>
    <a:accent2>
      <a:srgbClr val="69794F"/>
    </a:accent2>
    <a:accent3>
      <a:srgbClr val="5AA9B3"/>
    </a:accent3>
    <a:accent4>
      <a:srgbClr val="2B8B85"/>
    </a:accent4>
    <a:accent5>
      <a:srgbClr val="9FA980"/>
    </a:accent5>
    <a:accent6>
      <a:srgbClr val="2D8C9C"/>
    </a:accent6>
    <a:hlink>
      <a:srgbClr val="0A5B5F"/>
    </a:hlink>
    <a:folHlink>
      <a:srgbClr val="176C65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5776F"/>
    </a:accent1>
    <a:accent2>
      <a:srgbClr val="69794F"/>
    </a:accent2>
    <a:accent3>
      <a:srgbClr val="5AA9B3"/>
    </a:accent3>
    <a:accent4>
      <a:srgbClr val="2B8B85"/>
    </a:accent4>
    <a:accent5>
      <a:srgbClr val="9FA980"/>
    </a:accent5>
    <a:accent6>
      <a:srgbClr val="2D8C9C"/>
    </a:accent6>
    <a:hlink>
      <a:srgbClr val="0A5B5F"/>
    </a:hlink>
    <a:folHlink>
      <a:srgbClr val="176C65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5776F"/>
    </a:accent1>
    <a:accent2>
      <a:srgbClr val="69794F"/>
    </a:accent2>
    <a:accent3>
      <a:srgbClr val="5AA9B3"/>
    </a:accent3>
    <a:accent4>
      <a:srgbClr val="2B8B85"/>
    </a:accent4>
    <a:accent5>
      <a:srgbClr val="9FA980"/>
    </a:accent5>
    <a:accent6>
      <a:srgbClr val="2D8C9C"/>
    </a:accent6>
    <a:hlink>
      <a:srgbClr val="0A5B5F"/>
    </a:hlink>
    <a:folHlink>
      <a:srgbClr val="176C65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5776F"/>
    </a:accent1>
    <a:accent2>
      <a:srgbClr val="69794F"/>
    </a:accent2>
    <a:accent3>
      <a:srgbClr val="5AA9B3"/>
    </a:accent3>
    <a:accent4>
      <a:srgbClr val="2B8B85"/>
    </a:accent4>
    <a:accent5>
      <a:srgbClr val="9FA980"/>
    </a:accent5>
    <a:accent6>
      <a:srgbClr val="2D8C9C"/>
    </a:accent6>
    <a:hlink>
      <a:srgbClr val="0A5B5F"/>
    </a:hlink>
    <a:folHlink>
      <a:srgbClr val="176C65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25776F"/>
    </a:accent1>
    <a:accent2>
      <a:srgbClr val="69794F"/>
    </a:accent2>
    <a:accent3>
      <a:srgbClr val="5AA9B3"/>
    </a:accent3>
    <a:accent4>
      <a:srgbClr val="2B8B85"/>
    </a:accent4>
    <a:accent5>
      <a:srgbClr val="9FA980"/>
    </a:accent5>
    <a:accent6>
      <a:srgbClr val="2D8C9C"/>
    </a:accent6>
    <a:hlink>
      <a:srgbClr val="0A5B5F"/>
    </a:hlink>
    <a:folHlink>
      <a:srgbClr val="176C6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2894</Words>
  <Application>WPS 演示</Application>
  <PresentationFormat>宽屏</PresentationFormat>
  <Paragraphs>797</Paragraphs>
  <Slides>30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3" baseType="lpstr">
      <vt:lpstr>Arial</vt:lpstr>
      <vt:lpstr>宋体</vt:lpstr>
      <vt:lpstr>Wingdings</vt:lpstr>
      <vt:lpstr>Open Sans</vt:lpstr>
      <vt:lpstr>书体坊郭小语钢笔楷体</vt:lpstr>
      <vt:lpstr>微软雅黑</vt:lpstr>
      <vt:lpstr>Segoe Print</vt:lpstr>
      <vt:lpstr>Arial Black</vt:lpstr>
      <vt:lpstr>标小智无界黑</vt:lpstr>
      <vt:lpstr>华文琥珀</vt:lpstr>
      <vt:lpstr>微软雅黑 Light</vt:lpstr>
      <vt:lpstr>造字工房劲黑（非商用）常规体</vt:lpstr>
      <vt:lpstr>黑体</vt:lpstr>
      <vt:lpstr>HarmonyOS Sans SC</vt:lpstr>
      <vt:lpstr>Calibri</vt:lpstr>
      <vt:lpstr>Wingdings</vt:lpstr>
      <vt:lpstr>等线</vt:lpstr>
      <vt:lpstr>Arial Unicode MS</vt:lpstr>
      <vt:lpstr>FrankRuehl</vt:lpstr>
      <vt:lpstr>DejaVu Math TeX Gyre</vt:lpstr>
      <vt:lpstr>Open Sans BOLD</vt:lpstr>
      <vt:lpstr>Yu Gothic UI Semibold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韩博成</dc:creator>
  <cp:lastModifiedBy>韩博成</cp:lastModifiedBy>
  <cp:revision>607</cp:revision>
  <dcterms:created xsi:type="dcterms:W3CDTF">2018-08-26T11:54:00Z</dcterms:created>
  <dcterms:modified xsi:type="dcterms:W3CDTF">2025-11-19T11:14:15Z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A053D90832B24811BA1C359127581BFB_13</vt:lpwstr>
  </property>
  <property fmtid="{D5CDD505-2E9C-101B-9397-08002B2CF9AE}" pid="3" name="KSOProductBuildVer">
    <vt:lpwstr>2052-12.1.0.23542</vt:lpwstr>
  </property>
</Properties>
</file>